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6" r:id="rId3"/>
    <p:sldId id="259" r:id="rId4"/>
    <p:sldId id="258" r:id="rId5"/>
    <p:sldId id="257" r:id="rId6"/>
    <p:sldId id="263" r:id="rId7"/>
    <p:sldId id="268" r:id="rId8"/>
    <p:sldId id="269" r:id="rId9"/>
    <p:sldId id="264" r:id="rId10"/>
    <p:sldId id="267" r:id="rId11"/>
    <p:sldId id="260" r:id="rId12"/>
    <p:sldId id="270" r:id="rId13"/>
    <p:sldId id="261" r:id="rId14"/>
    <p:sldId id="271" r:id="rId15"/>
    <p:sldId id="272" r:id="rId16"/>
    <p:sldId id="273" r:id="rId17"/>
    <p:sldId id="265" r:id="rId18"/>
    <p:sldId id="276" r:id="rId19"/>
    <p:sldId id="262"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2664" autoAdjust="0"/>
  </p:normalViewPr>
  <p:slideViewPr>
    <p:cSldViewPr snapToGrid="0">
      <p:cViewPr varScale="1">
        <p:scale>
          <a:sx n="86" d="100"/>
          <a:sy n="86" d="100"/>
        </p:scale>
        <p:origin x="72"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B4F1E1-5202-4B50-A621-3B38FF4FAC82}" type="datetimeFigureOut">
              <a:rPr lang="es-ES_tradnl" smtClean="0"/>
              <a:pPr/>
              <a:t>02/08/2016</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F6442A-728E-410D-8E78-15D8499F8ABB}" type="slidenum">
              <a:rPr lang="es-ES_tradnl" smtClean="0"/>
              <a:pPr/>
              <a:t>‹#›</a:t>
            </a:fld>
            <a:endParaRPr lang="es-ES_tradnl"/>
          </a:p>
        </p:txBody>
      </p:sp>
    </p:spTree>
    <p:extLst>
      <p:ext uri="{BB962C8B-B14F-4D97-AF65-F5344CB8AC3E}">
        <p14:creationId xmlns:p14="http://schemas.microsoft.com/office/powerpoint/2010/main" val="4004198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a:p>
        </p:txBody>
      </p:sp>
      <p:sp>
        <p:nvSpPr>
          <p:cNvPr id="4" name="Marcador de número de diapositiva 3"/>
          <p:cNvSpPr>
            <a:spLocks noGrp="1"/>
          </p:cNvSpPr>
          <p:nvPr>
            <p:ph type="sldNum" sz="quarter" idx="10"/>
          </p:nvPr>
        </p:nvSpPr>
        <p:spPr/>
        <p:txBody>
          <a:bodyPr/>
          <a:lstStyle/>
          <a:p>
            <a:fld id="{2BF6442A-728E-410D-8E78-15D8499F8ABB}" type="slidenum">
              <a:rPr lang="es-ES_tradnl" smtClean="0"/>
              <a:pPr/>
              <a:t>3</a:t>
            </a:fld>
            <a:endParaRPr lang="es-ES_tradnl"/>
          </a:p>
        </p:txBody>
      </p:sp>
    </p:spTree>
    <p:extLst>
      <p:ext uri="{BB962C8B-B14F-4D97-AF65-F5344CB8AC3E}">
        <p14:creationId xmlns:p14="http://schemas.microsoft.com/office/powerpoint/2010/main" val="299831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smtClean="0"/>
              <a:t>Cuando el rey sajón de Northumberland, </a:t>
            </a:r>
            <a:r>
              <a:rPr lang="es-ES_tradnl" dirty="0" err="1" smtClean="0"/>
              <a:t>Ethelred</a:t>
            </a:r>
            <a:r>
              <a:rPr lang="es-ES_tradnl" dirty="0" smtClean="0"/>
              <a:t>, invadió Gales y estaba a punto de presentar batalla a los britanos, observo que cerca del enemigo había un grupo de hombres desarmados. Pregunto quienes eran y que hacían. le respondieron que eran monjes de Bangor, orando por el éxito de sus compatriotas. Entones, dijo el príncipe</a:t>
            </a:r>
            <a:r>
              <a:rPr lang="es-ES_tradnl" baseline="0" dirty="0" smtClean="0"/>
              <a:t> pagano, “ya han comenzado la lucha contra nosotros; ataquémoslos en el acto”</a:t>
            </a:r>
          </a:p>
          <a:p>
            <a:r>
              <a:rPr lang="es-ES_tradnl" baseline="0" dirty="0" smtClean="0"/>
              <a:t>La oración es un arma poderosa. Empléala</a:t>
            </a:r>
            <a:endParaRPr lang="es-ES_tradnl" dirty="0"/>
          </a:p>
        </p:txBody>
      </p:sp>
      <p:sp>
        <p:nvSpPr>
          <p:cNvPr id="4" name="Slide Number Placeholder 3"/>
          <p:cNvSpPr>
            <a:spLocks noGrp="1"/>
          </p:cNvSpPr>
          <p:nvPr>
            <p:ph type="sldNum" sz="quarter" idx="10"/>
          </p:nvPr>
        </p:nvSpPr>
        <p:spPr/>
        <p:txBody>
          <a:bodyPr/>
          <a:lstStyle/>
          <a:p>
            <a:fld id="{2BF6442A-728E-410D-8E78-15D8499F8ABB}" type="slidenum">
              <a:rPr lang="es-ES_tradnl" smtClean="0"/>
              <a:pPr/>
              <a:t>4</a:t>
            </a:fld>
            <a:endParaRPr lang="es-ES_tradnl"/>
          </a:p>
        </p:txBody>
      </p:sp>
    </p:spTree>
    <p:extLst>
      <p:ext uri="{BB962C8B-B14F-4D97-AF65-F5344CB8AC3E}">
        <p14:creationId xmlns:p14="http://schemas.microsoft.com/office/powerpoint/2010/main" val="449764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ES_trad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ES_tradnl"/>
          </a:p>
        </p:txBody>
      </p:sp>
      <p:sp>
        <p:nvSpPr>
          <p:cNvPr id="4" name="Date Placeholder 3"/>
          <p:cNvSpPr>
            <a:spLocks noGrp="1"/>
          </p:cNvSpPr>
          <p:nvPr>
            <p:ph type="dt" sz="half" idx="10"/>
          </p:nvPr>
        </p:nvSpPr>
        <p:spPr/>
        <p:txBody>
          <a:bodyPr/>
          <a:lstStyle/>
          <a:p>
            <a:fld id="{AB7DE8A9-4499-4788-B07A-6D0F4FF0ECAF}" type="datetime1">
              <a:rPr lang="es-ES_tradnl" smtClean="0"/>
              <a:t>02/08/2016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4A3B9584-0397-4119-A5DA-63BBFDF4284E}" type="slidenum">
              <a:rPr lang="es-ES_tradnl" smtClean="0"/>
              <a:pPr/>
              <a:t>‹#›</a:t>
            </a:fld>
            <a:endParaRPr lang="es-ES_tradnl"/>
          </a:p>
        </p:txBody>
      </p:sp>
    </p:spTree>
    <p:extLst>
      <p:ext uri="{BB962C8B-B14F-4D97-AF65-F5344CB8AC3E}">
        <p14:creationId xmlns:p14="http://schemas.microsoft.com/office/powerpoint/2010/main" val="4191512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31B89176-E567-4162-B3F0-612F6C4EDDB5}" type="datetime1">
              <a:rPr lang="es-ES_tradnl" smtClean="0"/>
              <a:t>02/08/2016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4A3B9584-0397-4119-A5DA-63BBFDF4284E}" type="slidenum">
              <a:rPr lang="es-ES_tradnl" smtClean="0"/>
              <a:pPr/>
              <a:t>‹#›</a:t>
            </a:fld>
            <a:endParaRPr lang="es-ES_tradnl"/>
          </a:p>
        </p:txBody>
      </p:sp>
    </p:spTree>
    <p:extLst>
      <p:ext uri="{BB962C8B-B14F-4D97-AF65-F5344CB8AC3E}">
        <p14:creationId xmlns:p14="http://schemas.microsoft.com/office/powerpoint/2010/main" val="1346395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s-ES_trad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6BD603FE-5DC2-4B84-9964-CE97C5BE8F90}" type="datetime1">
              <a:rPr lang="es-ES_tradnl" smtClean="0"/>
              <a:t>02/08/2016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4A3B9584-0397-4119-A5DA-63BBFDF4284E}" type="slidenum">
              <a:rPr lang="es-ES_tradnl" smtClean="0"/>
              <a:pPr/>
              <a:t>‹#›</a:t>
            </a:fld>
            <a:endParaRPr lang="es-ES_tradnl"/>
          </a:p>
        </p:txBody>
      </p:sp>
    </p:spTree>
    <p:extLst>
      <p:ext uri="{BB962C8B-B14F-4D97-AF65-F5344CB8AC3E}">
        <p14:creationId xmlns:p14="http://schemas.microsoft.com/office/powerpoint/2010/main" val="236451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CCA9202E-B7A2-4D42-BE0C-1AABC602CCA4}" type="datetime1">
              <a:rPr lang="es-ES_tradnl" smtClean="0"/>
              <a:t>02/08/2016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4A3B9584-0397-4119-A5DA-63BBFDF4284E}" type="slidenum">
              <a:rPr lang="es-ES_tradnl" smtClean="0"/>
              <a:pPr/>
              <a:t>‹#›</a:t>
            </a:fld>
            <a:endParaRPr lang="es-ES_tradnl"/>
          </a:p>
        </p:txBody>
      </p:sp>
    </p:spTree>
    <p:extLst>
      <p:ext uri="{BB962C8B-B14F-4D97-AF65-F5344CB8AC3E}">
        <p14:creationId xmlns:p14="http://schemas.microsoft.com/office/powerpoint/2010/main" val="138810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s-ES_trad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C67742-94AF-4C6E-AC5C-7A60B57BFAC9}" type="datetime1">
              <a:rPr lang="es-ES_tradnl" smtClean="0"/>
              <a:t>02/08/2016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4A3B9584-0397-4119-A5DA-63BBFDF4284E}" type="slidenum">
              <a:rPr lang="es-ES_tradnl" smtClean="0"/>
              <a:pPr/>
              <a:t>‹#›</a:t>
            </a:fld>
            <a:endParaRPr lang="es-ES_tradnl"/>
          </a:p>
        </p:txBody>
      </p:sp>
    </p:spTree>
    <p:extLst>
      <p:ext uri="{BB962C8B-B14F-4D97-AF65-F5344CB8AC3E}">
        <p14:creationId xmlns:p14="http://schemas.microsoft.com/office/powerpoint/2010/main" val="540131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Date Placeholder 4"/>
          <p:cNvSpPr>
            <a:spLocks noGrp="1"/>
          </p:cNvSpPr>
          <p:nvPr>
            <p:ph type="dt" sz="half" idx="10"/>
          </p:nvPr>
        </p:nvSpPr>
        <p:spPr/>
        <p:txBody>
          <a:bodyPr/>
          <a:lstStyle/>
          <a:p>
            <a:fld id="{AAB3B70F-EA95-420F-A0D8-010B6314CFB8}" type="datetime1">
              <a:rPr lang="es-ES_tradnl" smtClean="0"/>
              <a:t>02/08/2016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4A3B9584-0397-4119-A5DA-63BBFDF4284E}" type="slidenum">
              <a:rPr lang="es-ES_tradnl" smtClean="0"/>
              <a:pPr/>
              <a:t>‹#›</a:t>
            </a:fld>
            <a:endParaRPr lang="es-ES_tradnl"/>
          </a:p>
        </p:txBody>
      </p:sp>
    </p:spTree>
    <p:extLst>
      <p:ext uri="{BB962C8B-B14F-4D97-AF65-F5344CB8AC3E}">
        <p14:creationId xmlns:p14="http://schemas.microsoft.com/office/powerpoint/2010/main" val="2358461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s-ES_trad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7" name="Date Placeholder 6"/>
          <p:cNvSpPr>
            <a:spLocks noGrp="1"/>
          </p:cNvSpPr>
          <p:nvPr>
            <p:ph type="dt" sz="half" idx="10"/>
          </p:nvPr>
        </p:nvSpPr>
        <p:spPr/>
        <p:txBody>
          <a:bodyPr/>
          <a:lstStyle/>
          <a:p>
            <a:fld id="{53DC517A-E508-467A-A43A-3C282BBD81D9}" type="datetime1">
              <a:rPr lang="es-ES_tradnl" smtClean="0"/>
              <a:t>02/08/2016</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4A3B9584-0397-4119-A5DA-63BBFDF4284E}" type="slidenum">
              <a:rPr lang="es-ES_tradnl" smtClean="0"/>
              <a:pPr/>
              <a:t>‹#›</a:t>
            </a:fld>
            <a:endParaRPr lang="es-ES_tradnl"/>
          </a:p>
        </p:txBody>
      </p:sp>
    </p:spTree>
    <p:extLst>
      <p:ext uri="{BB962C8B-B14F-4D97-AF65-F5344CB8AC3E}">
        <p14:creationId xmlns:p14="http://schemas.microsoft.com/office/powerpoint/2010/main" val="4255880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Date Placeholder 2"/>
          <p:cNvSpPr>
            <a:spLocks noGrp="1"/>
          </p:cNvSpPr>
          <p:nvPr>
            <p:ph type="dt" sz="half" idx="10"/>
          </p:nvPr>
        </p:nvSpPr>
        <p:spPr/>
        <p:txBody>
          <a:bodyPr/>
          <a:lstStyle/>
          <a:p>
            <a:fld id="{3FF374F7-8368-488C-99F6-B4D2981C84E1}" type="datetime1">
              <a:rPr lang="es-ES_tradnl" smtClean="0"/>
              <a:t>02/08/2016</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4A3B9584-0397-4119-A5DA-63BBFDF4284E}" type="slidenum">
              <a:rPr lang="es-ES_tradnl" smtClean="0"/>
              <a:pPr/>
              <a:t>‹#›</a:t>
            </a:fld>
            <a:endParaRPr lang="es-ES_tradnl"/>
          </a:p>
        </p:txBody>
      </p:sp>
    </p:spTree>
    <p:extLst>
      <p:ext uri="{BB962C8B-B14F-4D97-AF65-F5344CB8AC3E}">
        <p14:creationId xmlns:p14="http://schemas.microsoft.com/office/powerpoint/2010/main" val="1944813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979F7-7CC9-4134-AA47-F35B75AD374A}" type="datetime1">
              <a:rPr lang="es-ES_tradnl" smtClean="0"/>
              <a:t>02/08/2016</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4A3B9584-0397-4119-A5DA-63BBFDF4284E}" type="slidenum">
              <a:rPr lang="es-ES_tradnl" smtClean="0"/>
              <a:pPr/>
              <a:t>‹#›</a:t>
            </a:fld>
            <a:endParaRPr lang="es-ES_tradnl"/>
          </a:p>
        </p:txBody>
      </p:sp>
    </p:spTree>
    <p:extLst>
      <p:ext uri="{BB962C8B-B14F-4D97-AF65-F5344CB8AC3E}">
        <p14:creationId xmlns:p14="http://schemas.microsoft.com/office/powerpoint/2010/main" val="3978125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ES_trad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0E5C49-BA94-4B2A-9835-9769B84572C6}" type="datetime1">
              <a:rPr lang="es-ES_tradnl" smtClean="0"/>
              <a:t>02/08/2016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4A3B9584-0397-4119-A5DA-63BBFDF4284E}" type="slidenum">
              <a:rPr lang="es-ES_tradnl" smtClean="0"/>
              <a:pPr/>
              <a:t>‹#›</a:t>
            </a:fld>
            <a:endParaRPr lang="es-ES_tradnl"/>
          </a:p>
        </p:txBody>
      </p:sp>
    </p:spTree>
    <p:extLst>
      <p:ext uri="{BB962C8B-B14F-4D97-AF65-F5344CB8AC3E}">
        <p14:creationId xmlns:p14="http://schemas.microsoft.com/office/powerpoint/2010/main" val="3017473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ES_trad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AFEC99-E869-4646-9427-6A083D9989C3}" type="datetime1">
              <a:rPr lang="es-ES_tradnl" smtClean="0"/>
              <a:t>02/08/2016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4A3B9584-0397-4119-A5DA-63BBFDF4284E}" type="slidenum">
              <a:rPr lang="es-ES_tradnl" smtClean="0"/>
              <a:pPr/>
              <a:t>‹#›</a:t>
            </a:fld>
            <a:endParaRPr lang="es-ES_tradnl"/>
          </a:p>
        </p:txBody>
      </p:sp>
    </p:spTree>
    <p:extLst>
      <p:ext uri="{BB962C8B-B14F-4D97-AF65-F5344CB8AC3E}">
        <p14:creationId xmlns:p14="http://schemas.microsoft.com/office/powerpoint/2010/main" val="1248827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narVert">
          <a:fgClr>
            <a:srgbClr val="FFFF99"/>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ES_tradn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176CE-7000-4C34-98D7-927D9BB508AD}" type="datetime1">
              <a:rPr lang="es-ES_tradnl" smtClean="0"/>
              <a:t>02/08/2016</a:t>
            </a:fld>
            <a:endParaRPr lang="es-ES_trad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B9584-0397-4119-A5DA-63BBFDF4284E}" type="slidenum">
              <a:rPr lang="es-ES_tradnl" smtClean="0"/>
              <a:pPr/>
              <a:t>‹#›</a:t>
            </a:fld>
            <a:endParaRPr lang="es-ES_tradnl"/>
          </a:p>
        </p:txBody>
      </p:sp>
    </p:spTree>
    <p:extLst>
      <p:ext uri="{BB962C8B-B14F-4D97-AF65-F5344CB8AC3E}">
        <p14:creationId xmlns:p14="http://schemas.microsoft.com/office/powerpoint/2010/main" val="3569091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8320" y="521425"/>
            <a:ext cx="8473440" cy="6080759"/>
          </a:xfrm>
          <a:prstGeom prst="rect">
            <a:avLst/>
          </a:prstGeom>
          <a:effectLst>
            <a:softEdge rad="317500"/>
          </a:effectLst>
        </p:spPr>
      </p:pic>
      <p:sp>
        <p:nvSpPr>
          <p:cNvPr id="2" name="Title 1"/>
          <p:cNvSpPr>
            <a:spLocks noGrp="1"/>
          </p:cNvSpPr>
          <p:nvPr>
            <p:ph type="ctrTitle"/>
          </p:nvPr>
        </p:nvSpPr>
        <p:spPr>
          <a:xfrm>
            <a:off x="1676399" y="521425"/>
            <a:ext cx="8595361" cy="937102"/>
          </a:xfrm>
        </p:spPr>
        <p:txBody>
          <a:bodyPr>
            <a:normAutofit/>
          </a:bodyPr>
          <a:lstStyle/>
          <a:p>
            <a:r>
              <a:rPr lang="es-US" sz="4800" b="1" dirty="0">
                <a:latin typeface="Arial Black" panose="020B0A04020102020204" pitchFamily="34" charset="0"/>
              </a:rPr>
              <a:t>A HEALTHY </a:t>
            </a:r>
            <a:r>
              <a:rPr lang="es-US" sz="4800" b="1" dirty="0" smtClean="0">
                <a:latin typeface="Arial Black" panose="020B0A04020102020204" pitchFamily="34" charset="0"/>
              </a:rPr>
              <a:t>CHURCH</a:t>
            </a:r>
            <a:endParaRPr lang="es-ES_tradnl" sz="4800" b="1" dirty="0">
              <a:latin typeface="Arial Black" panose="020B0A04020102020204" pitchFamily="34" charset="0"/>
              <a:cs typeface="Arial" panose="020B0604020202020204" pitchFamily="34" charset="0"/>
            </a:endParaRPr>
          </a:p>
        </p:txBody>
      </p:sp>
      <p:sp>
        <p:nvSpPr>
          <p:cNvPr id="3" name="Subtitle 2"/>
          <p:cNvSpPr>
            <a:spLocks noGrp="1"/>
          </p:cNvSpPr>
          <p:nvPr>
            <p:ph type="subTitle" idx="1"/>
          </p:nvPr>
        </p:nvSpPr>
        <p:spPr>
          <a:xfrm>
            <a:off x="9729927" y="6248241"/>
            <a:ext cx="2462074" cy="609760"/>
          </a:xfrm>
        </p:spPr>
        <p:txBody>
          <a:bodyPr>
            <a:normAutofit/>
          </a:bodyPr>
          <a:lstStyle/>
          <a:p>
            <a:r>
              <a:rPr lang="en-US" sz="1400" dirty="0" smtClean="0"/>
              <a:t>Health Ministries</a:t>
            </a:r>
          </a:p>
          <a:p>
            <a:r>
              <a:rPr lang="en-US" sz="1400" dirty="0" smtClean="0"/>
              <a:t>Inter-American Division</a:t>
            </a:r>
          </a:p>
          <a:p>
            <a:pPr algn="r"/>
            <a:endParaRPr lang="en-US" sz="1400" dirty="0">
              <a:latin typeface="Arial" panose="020B0604020202020204" pitchFamily="34" charset="0"/>
              <a:cs typeface="Arial" panose="020B0604020202020204" pitchFamily="34" charset="0"/>
            </a:endParaRPr>
          </a:p>
        </p:txBody>
      </p:sp>
      <p:sp>
        <p:nvSpPr>
          <p:cNvPr id="5" name="Rectangle 4"/>
          <p:cNvSpPr/>
          <p:nvPr/>
        </p:nvSpPr>
        <p:spPr>
          <a:xfrm>
            <a:off x="2257545" y="6248241"/>
            <a:ext cx="7639912" cy="707886"/>
          </a:xfrm>
          <a:prstGeom prst="rect">
            <a:avLst/>
          </a:prstGeom>
        </p:spPr>
        <p:txBody>
          <a:bodyPr wrap="none">
            <a:spAutoFit/>
          </a:bodyPr>
          <a:lstStyle/>
          <a:p>
            <a:r>
              <a:rPr lang="es-US" sz="4000" dirty="0">
                <a:latin typeface="Arial Black" panose="020B0A04020102020204" pitchFamily="34" charset="0"/>
              </a:rPr>
              <a:t>IN PRAYER ALL THE TIME</a:t>
            </a:r>
            <a:r>
              <a:rPr lang="es-US" sz="4000" dirty="0" smtClean="0">
                <a:latin typeface="Arial Black" panose="020B0A04020102020204" pitchFamily="34" charset="0"/>
              </a:rPr>
              <a:t>!</a:t>
            </a:r>
            <a:endParaRPr lang="es-ES_tradnl" sz="4000" dirty="0">
              <a:latin typeface="Arial Black" panose="020B0A04020102020204" pitchFamily="34" charset="0"/>
              <a:cs typeface="Arial" panose="020B0604020202020204" pitchFamily="34" charset="0"/>
            </a:endParaRPr>
          </a:p>
        </p:txBody>
      </p:sp>
      <p:sp>
        <p:nvSpPr>
          <p:cNvPr id="6" name="Marcador de número de diapositiva 5"/>
          <p:cNvSpPr>
            <a:spLocks noGrp="1"/>
          </p:cNvSpPr>
          <p:nvPr>
            <p:ph type="sldNum" sz="quarter" idx="12"/>
          </p:nvPr>
        </p:nvSpPr>
        <p:spPr/>
        <p:txBody>
          <a:bodyPr/>
          <a:lstStyle/>
          <a:p>
            <a:fld id="{4A3B9584-0397-4119-A5DA-63BBFDF4284E}" type="slidenum">
              <a:rPr lang="es-ES_tradnl" smtClean="0"/>
              <a:pPr/>
              <a:t>1</a:t>
            </a:fld>
            <a:endParaRPr lang="es-ES_tradnl"/>
          </a:p>
        </p:txBody>
      </p:sp>
    </p:spTree>
    <p:extLst>
      <p:ext uri="{BB962C8B-B14F-4D97-AF65-F5344CB8AC3E}">
        <p14:creationId xmlns:p14="http://schemas.microsoft.com/office/powerpoint/2010/main" val="2198707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 healthy Church implements “Christ’s Method”</a:t>
            </a:r>
            <a:endParaRPr lang="en-US" sz="4000" b="1" dirty="0"/>
          </a:p>
        </p:txBody>
      </p:sp>
      <p:sp>
        <p:nvSpPr>
          <p:cNvPr id="3" name="Content Placeholder 2"/>
          <p:cNvSpPr>
            <a:spLocks noGrp="1"/>
          </p:cNvSpPr>
          <p:nvPr>
            <p:ph idx="1"/>
          </p:nvPr>
        </p:nvSpPr>
        <p:spPr>
          <a:xfrm>
            <a:off x="2124635" y="1690688"/>
            <a:ext cx="7409329" cy="5030786"/>
          </a:xfrm>
        </p:spPr>
        <p:txBody>
          <a:bodyPr>
            <a:normAutofit fontScale="55000" lnSpcReduction="20000"/>
          </a:bodyPr>
          <a:lstStyle/>
          <a:p>
            <a:r>
              <a:rPr lang="en-US" sz="6500" dirty="0"/>
              <a:t>Christ's method alone will give true </a:t>
            </a:r>
            <a:r>
              <a:rPr lang="en-US" sz="6500" dirty="0" smtClean="0"/>
              <a:t/>
            </a:r>
            <a:br>
              <a:rPr lang="en-US" sz="6500" dirty="0" smtClean="0"/>
            </a:br>
            <a:r>
              <a:rPr lang="en-US" sz="6500" dirty="0" smtClean="0"/>
              <a:t>success </a:t>
            </a:r>
            <a:r>
              <a:rPr lang="en-US" sz="6500" dirty="0"/>
              <a:t>in reaching the people. </a:t>
            </a:r>
          </a:p>
          <a:p>
            <a:endParaRPr lang="en-US" sz="6500" dirty="0"/>
          </a:p>
          <a:p>
            <a:r>
              <a:rPr lang="en-US" sz="6500" dirty="0"/>
              <a:t>The </a:t>
            </a:r>
            <a:r>
              <a:rPr lang="en-US" sz="6500" dirty="0" smtClean="0"/>
              <a:t>Savior </a:t>
            </a:r>
            <a:r>
              <a:rPr lang="en-US" sz="6500" dirty="0"/>
              <a:t>mingled with men</a:t>
            </a:r>
          </a:p>
          <a:p>
            <a:endParaRPr lang="en-US" sz="6500" dirty="0"/>
          </a:p>
          <a:p>
            <a:r>
              <a:rPr lang="en-US" sz="6500" dirty="0"/>
              <a:t>He showed His sympathy for them</a:t>
            </a:r>
          </a:p>
          <a:p>
            <a:endParaRPr lang="en-US" sz="6500" dirty="0"/>
          </a:p>
          <a:p>
            <a:r>
              <a:rPr lang="en-US" sz="6500" dirty="0"/>
              <a:t>Then He bade them, "Follow Me.“ </a:t>
            </a:r>
            <a:endParaRPr lang="en-US" sz="4000" i="1" dirty="0"/>
          </a:p>
          <a:p>
            <a:endParaRPr lang="en-US" sz="4000" i="1" dirty="0"/>
          </a:p>
          <a:p>
            <a:pPr marL="0" indent="0">
              <a:buNone/>
            </a:pPr>
            <a:r>
              <a:rPr lang="en-US" sz="4000" i="1" dirty="0" smtClean="0"/>
              <a:t>				Ministry </a:t>
            </a:r>
            <a:r>
              <a:rPr lang="en-US" sz="4000" i="1" dirty="0"/>
              <a:t>of </a:t>
            </a:r>
            <a:r>
              <a:rPr lang="en-US" sz="4000" i="1" dirty="0" smtClean="0"/>
              <a:t>Healing</a:t>
            </a:r>
            <a:r>
              <a:rPr lang="en-US" sz="4000" dirty="0"/>
              <a:t>, 102</a:t>
            </a:r>
            <a:endParaRPr lang="es-PA" sz="4000" dirty="0"/>
          </a:p>
          <a:p>
            <a:pPr marL="0" indent="0">
              <a:buNone/>
            </a:pPr>
            <a:endParaRPr lang="es-ES_tradnl" sz="4000" dirty="0"/>
          </a:p>
        </p:txBody>
      </p:sp>
      <p:sp>
        <p:nvSpPr>
          <p:cNvPr id="4" name="Marcador de número de diapositiva 3"/>
          <p:cNvSpPr>
            <a:spLocks noGrp="1"/>
          </p:cNvSpPr>
          <p:nvPr>
            <p:ph type="sldNum" sz="quarter" idx="12"/>
          </p:nvPr>
        </p:nvSpPr>
        <p:spPr/>
        <p:txBody>
          <a:bodyPr/>
          <a:lstStyle/>
          <a:p>
            <a:fld id="{4A3B9584-0397-4119-A5DA-63BBFDF4284E}" type="slidenum">
              <a:rPr lang="es-ES_tradnl" smtClean="0"/>
              <a:pPr/>
              <a:t>10</a:t>
            </a:fld>
            <a:endParaRPr lang="es-ES_tradnl"/>
          </a:p>
        </p:txBody>
      </p:sp>
    </p:spTree>
    <p:extLst>
      <p:ext uri="{BB962C8B-B14F-4D97-AF65-F5344CB8AC3E}">
        <p14:creationId xmlns:p14="http://schemas.microsoft.com/office/powerpoint/2010/main" val="769305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66" y="143184"/>
            <a:ext cx="10914529" cy="1750278"/>
          </a:xfrm>
        </p:spPr>
        <p:txBody>
          <a:bodyPr>
            <a:normAutofit fontScale="90000"/>
          </a:bodyPr>
          <a:lstStyle/>
          <a:p>
            <a:r>
              <a:rPr lang="es-ES_tradnl" dirty="0" smtClean="0">
                <a:latin typeface="Arial" panose="020B0604020202020204" pitchFamily="34" charset="0"/>
                <a:cs typeface="Arial" panose="020B0604020202020204" pitchFamily="34" charset="0"/>
              </a:rPr>
              <a:t/>
            </a:r>
            <a:br>
              <a:rPr lang="es-ES_tradnl" dirty="0" smtClean="0">
                <a:latin typeface="Arial" panose="020B0604020202020204" pitchFamily="34" charset="0"/>
                <a:cs typeface="Arial" panose="020B0604020202020204" pitchFamily="34" charset="0"/>
              </a:rPr>
            </a:br>
            <a:r>
              <a:rPr lang="es-ES_tradnl" dirty="0">
                <a:latin typeface="Arial" panose="020B0604020202020204" pitchFamily="34" charset="0"/>
                <a:cs typeface="Arial" panose="020B0604020202020204" pitchFamily="34" charset="0"/>
              </a:rPr>
              <a:t/>
            </a:r>
            <a:br>
              <a:rPr lang="es-ES_tradnl" dirty="0">
                <a:latin typeface="Arial" panose="020B0604020202020204" pitchFamily="34" charset="0"/>
                <a:cs typeface="Arial" panose="020B0604020202020204" pitchFamily="34" charset="0"/>
              </a:rPr>
            </a:br>
            <a:r>
              <a:rPr lang="es-ES_tradnl" dirty="0" smtClean="0">
                <a:latin typeface="Arial" panose="020B0604020202020204" pitchFamily="34" charset="0"/>
                <a:cs typeface="Arial" panose="020B0604020202020204" pitchFamily="34" charset="0"/>
              </a:rPr>
              <a:t/>
            </a:r>
            <a:br>
              <a:rPr lang="es-ES_tradnl" dirty="0" smtClean="0">
                <a:latin typeface="Arial" panose="020B0604020202020204" pitchFamily="34" charset="0"/>
                <a:cs typeface="Arial" panose="020B0604020202020204" pitchFamily="34" charset="0"/>
              </a:rPr>
            </a:br>
            <a:r>
              <a:rPr lang="en-US" b="1" dirty="0" smtClean="0"/>
              <a:t>A healthy Church is friendly and makes friends as well</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s-ES_tradnl" dirty="0" smtClean="0">
                <a:latin typeface="Arial" panose="020B0604020202020204" pitchFamily="34" charset="0"/>
                <a:cs typeface="Arial" panose="020B0604020202020204" pitchFamily="34" charset="0"/>
              </a:rPr>
              <a:t/>
            </a:r>
            <a:br>
              <a:rPr lang="es-ES_tradnl" dirty="0" smtClean="0">
                <a:latin typeface="Arial" panose="020B0604020202020204" pitchFamily="34" charset="0"/>
                <a:cs typeface="Arial" panose="020B0604020202020204" pitchFamily="34" charset="0"/>
              </a:rPr>
            </a:br>
            <a:r>
              <a:rPr lang="es-ES_tradnl" dirty="0" smtClean="0">
                <a:latin typeface="Arial" panose="020B0604020202020204" pitchFamily="34" charset="0"/>
                <a:cs typeface="Arial" panose="020B0604020202020204" pitchFamily="34" charset="0"/>
              </a:rPr>
              <a:t>			</a:t>
            </a:r>
            <a:endParaRPr lang="es-ES_tradnl" sz="2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85546"/>
            <a:ext cx="5453539" cy="3372454"/>
          </a:xfrm>
          <a:prstGeom prst="rect">
            <a:avLst/>
          </a:prstGeom>
          <a:effectLst>
            <a:softEdge rad="127000"/>
          </a:effectLst>
        </p:spPr>
      </p:pic>
      <p:sp>
        <p:nvSpPr>
          <p:cNvPr id="3" name="Rectangle 2"/>
          <p:cNvSpPr/>
          <p:nvPr/>
        </p:nvSpPr>
        <p:spPr>
          <a:xfrm>
            <a:off x="5306097" y="2545704"/>
            <a:ext cx="6310647" cy="2862322"/>
          </a:xfrm>
          <a:prstGeom prst="rect">
            <a:avLst/>
          </a:prstGeom>
        </p:spPr>
        <p:txBody>
          <a:bodyPr wrap="square">
            <a:spAutoFit/>
          </a:bodyPr>
          <a:lstStyle/>
          <a:p>
            <a:r>
              <a:rPr lang="es-ES" sz="3600" b="1" baseline="30000" dirty="0">
                <a:solidFill>
                  <a:srgbClr val="000000"/>
                </a:solidFill>
                <a:latin typeface="Arial" panose="020B0604020202020204" pitchFamily="34" charset="0"/>
              </a:rPr>
              <a:t> </a:t>
            </a:r>
            <a:r>
              <a:rPr lang="en-US" sz="3600" dirty="0">
                <a:solidFill>
                  <a:srgbClr val="000000"/>
                </a:solidFill>
                <a:latin typeface="Helvetica Neue"/>
              </a:rPr>
              <a:t>A friend loves at all times, and a brother is born for a time of adversity</a:t>
            </a:r>
            <a:r>
              <a:rPr lang="en-US" sz="3600" dirty="0" smtClean="0">
                <a:solidFill>
                  <a:srgbClr val="000000"/>
                </a:solidFill>
                <a:latin typeface="Helvetica Neue"/>
              </a:rPr>
              <a:t>.</a:t>
            </a:r>
          </a:p>
          <a:p>
            <a:endParaRPr lang="en-US" sz="3600" dirty="0">
              <a:solidFill>
                <a:srgbClr val="000000"/>
              </a:solidFill>
              <a:latin typeface="Helvetica Neue"/>
            </a:endParaRPr>
          </a:p>
          <a:p>
            <a:r>
              <a:rPr lang="en-US" sz="3600" i="1" dirty="0" smtClean="0">
                <a:solidFill>
                  <a:srgbClr val="000000"/>
                </a:solidFill>
                <a:latin typeface="Helvetica Neue"/>
              </a:rPr>
              <a:t>Proverbs</a:t>
            </a:r>
            <a:r>
              <a:rPr lang="en-US" sz="3600" dirty="0" smtClean="0">
                <a:solidFill>
                  <a:srgbClr val="000000"/>
                </a:solidFill>
                <a:latin typeface="Helvetica Neue"/>
              </a:rPr>
              <a:t> 17:17</a:t>
            </a:r>
            <a:endParaRPr lang="es-PA" sz="3600" dirty="0"/>
          </a:p>
        </p:txBody>
      </p:sp>
      <p:sp>
        <p:nvSpPr>
          <p:cNvPr id="4" name="Marcador de número de diapositiva 3"/>
          <p:cNvSpPr>
            <a:spLocks noGrp="1"/>
          </p:cNvSpPr>
          <p:nvPr>
            <p:ph type="sldNum" sz="quarter" idx="12"/>
          </p:nvPr>
        </p:nvSpPr>
        <p:spPr/>
        <p:txBody>
          <a:bodyPr/>
          <a:lstStyle/>
          <a:p>
            <a:fld id="{4A3B9584-0397-4119-A5DA-63BBFDF4284E}" type="slidenum">
              <a:rPr lang="es-ES_tradnl" smtClean="0"/>
              <a:pPr/>
              <a:t>11</a:t>
            </a:fld>
            <a:endParaRPr lang="es-ES_tradnl"/>
          </a:p>
        </p:txBody>
      </p:sp>
    </p:spTree>
    <p:extLst>
      <p:ext uri="{BB962C8B-B14F-4D97-AF65-F5344CB8AC3E}">
        <p14:creationId xmlns:p14="http://schemas.microsoft.com/office/powerpoint/2010/main" val="56320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957" y="3876327"/>
            <a:ext cx="3532094" cy="1325563"/>
          </a:xfrm>
        </p:spPr>
        <p:txBody>
          <a:bodyPr>
            <a:normAutofit/>
          </a:bodyPr>
          <a:lstStyle/>
          <a:p>
            <a:r>
              <a:rPr lang="en-US" sz="3600" i="1" dirty="0" smtClean="0">
                <a:latin typeface="Arial" panose="020B0604020202020204" pitchFamily="34" charset="0"/>
                <a:cs typeface="Arial" panose="020B0604020202020204" pitchFamily="34" charset="0"/>
              </a:rPr>
              <a:t>Proverbs</a:t>
            </a:r>
            <a:r>
              <a:rPr lang="en-US" sz="3600" dirty="0" smtClean="0">
                <a:latin typeface="Arial" panose="020B0604020202020204" pitchFamily="34" charset="0"/>
                <a:cs typeface="Arial" panose="020B0604020202020204" pitchFamily="34" charset="0"/>
              </a:rPr>
              <a:t> 18:24</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20694" y="1276141"/>
            <a:ext cx="8285956" cy="2568151"/>
          </a:xfrm>
        </p:spPr>
        <p:txBody>
          <a:bodyPr>
            <a:normAutofit/>
          </a:bodyPr>
          <a:lstStyle/>
          <a:p>
            <a:r>
              <a:rPr lang="en-US" sz="4400" dirty="0">
                <a:solidFill>
                  <a:srgbClr val="000000"/>
                </a:solidFill>
                <a:latin typeface="Helvetica Neue"/>
              </a:rPr>
              <a:t>One who has unreliable friends soon comes to ruin</a:t>
            </a:r>
            <a:r>
              <a:rPr lang="en-US" sz="4400" dirty="0" smtClean="0">
                <a:solidFill>
                  <a:srgbClr val="000000"/>
                </a:solidFill>
                <a:latin typeface="Helvetica Neue"/>
              </a:rPr>
              <a:t>, but </a:t>
            </a:r>
            <a:r>
              <a:rPr lang="en-US" sz="4400" dirty="0">
                <a:solidFill>
                  <a:srgbClr val="000000"/>
                </a:solidFill>
                <a:latin typeface="Helvetica Neue"/>
              </a:rPr>
              <a:t>there is a friend who sticks closer than a brother</a:t>
            </a:r>
            <a:endParaRPr lang="es-ES_tradnl" sz="4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9313" y="3545780"/>
            <a:ext cx="4962478" cy="3312220"/>
          </a:xfrm>
          <a:prstGeom prst="rect">
            <a:avLst/>
          </a:prstGeom>
          <a:ln>
            <a:noFill/>
          </a:ln>
          <a:effectLst>
            <a:softEdge rad="112500"/>
          </a:effectLst>
        </p:spPr>
      </p:pic>
      <p:sp>
        <p:nvSpPr>
          <p:cNvPr id="5" name="Marcador de número de diapositiva 4"/>
          <p:cNvSpPr>
            <a:spLocks noGrp="1"/>
          </p:cNvSpPr>
          <p:nvPr>
            <p:ph type="sldNum" sz="quarter" idx="12"/>
          </p:nvPr>
        </p:nvSpPr>
        <p:spPr/>
        <p:txBody>
          <a:bodyPr/>
          <a:lstStyle/>
          <a:p>
            <a:fld id="{4A3B9584-0397-4119-A5DA-63BBFDF4284E}" type="slidenum">
              <a:rPr lang="es-ES_tradnl" smtClean="0"/>
              <a:pPr/>
              <a:t>12</a:t>
            </a:fld>
            <a:endParaRPr lang="es-ES_tradnl"/>
          </a:p>
        </p:txBody>
      </p:sp>
    </p:spTree>
    <p:extLst>
      <p:ext uri="{BB962C8B-B14F-4D97-AF65-F5344CB8AC3E}">
        <p14:creationId xmlns:p14="http://schemas.microsoft.com/office/powerpoint/2010/main" val="3803187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3614"/>
            <a:ext cx="10515600" cy="1325563"/>
          </a:xfrm>
        </p:spPr>
        <p:txBody>
          <a:bodyPr>
            <a:normAutofit/>
          </a:bodyPr>
          <a:lstStyle/>
          <a:p>
            <a:r>
              <a:rPr lang="en-US" sz="4000" dirty="0" smtClean="0">
                <a:latin typeface="Arial" panose="020B0604020202020204" pitchFamily="34" charset="0"/>
                <a:cs typeface="Arial" panose="020B0604020202020204" pitchFamily="34" charset="0"/>
              </a:rPr>
              <a:t>A healthy Church shines by its own light</a:t>
            </a:r>
            <a:endParaRPr lang="en-US" sz="4000" dirty="0"/>
          </a:p>
        </p:txBody>
      </p:sp>
      <p:sp>
        <p:nvSpPr>
          <p:cNvPr id="3" name="Content Placeholder 2"/>
          <p:cNvSpPr>
            <a:spLocks noGrp="1"/>
          </p:cNvSpPr>
          <p:nvPr>
            <p:ph idx="1"/>
          </p:nvPr>
        </p:nvSpPr>
        <p:spPr>
          <a:xfrm>
            <a:off x="1900519" y="2388524"/>
            <a:ext cx="9018494" cy="3638479"/>
          </a:xfrm>
        </p:spPr>
        <p:txBody>
          <a:bodyPr>
            <a:normAutofit fontScale="77500" lnSpcReduction="20000"/>
          </a:bodyPr>
          <a:lstStyle/>
          <a:p>
            <a:pPr marL="0" indent="0">
              <a:buNone/>
            </a:pPr>
            <a:r>
              <a:rPr lang="en-US" sz="3200" i="1" dirty="0" smtClean="0">
                <a:latin typeface="Arial" panose="020B0604020202020204" pitchFamily="34" charset="0"/>
                <a:cs typeface="Arial" panose="020B0604020202020204" pitchFamily="34" charset="0"/>
              </a:rPr>
              <a:t>Matthew</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5: </a:t>
            </a:r>
            <a:r>
              <a:rPr lang="en-US" sz="3200" dirty="0" smtClean="0">
                <a:latin typeface="Arial" panose="020B0604020202020204" pitchFamily="34" charset="0"/>
                <a:cs typeface="Arial" panose="020B0604020202020204" pitchFamily="34" charset="0"/>
              </a:rPr>
              <a:t>14</a:t>
            </a:r>
          </a:p>
          <a:p>
            <a:pPr marL="0" indent="0">
              <a:buNone/>
            </a:pPr>
            <a:endParaRPr lang="es-ES" sz="3200" dirty="0" smtClean="0">
              <a:latin typeface="Arial" panose="020B0604020202020204" pitchFamily="34" charset="0"/>
              <a:cs typeface="Arial" panose="020B0604020202020204" pitchFamily="34" charset="0"/>
            </a:endParaRPr>
          </a:p>
          <a:p>
            <a:r>
              <a:rPr lang="en-US" sz="4700" dirty="0" smtClean="0"/>
              <a:t>You are the light of the world. A city high on the hill cannot be hidden</a:t>
            </a:r>
          </a:p>
          <a:p>
            <a:pPr marL="0" indent="0">
              <a:buNone/>
            </a:pPr>
            <a:endParaRPr lang="en-US" sz="4700" dirty="0" smtClean="0">
              <a:latin typeface="Arial" panose="020B0604020202020204" pitchFamily="34" charset="0"/>
              <a:cs typeface="Arial" panose="020B0604020202020204" pitchFamily="34" charset="0"/>
            </a:endParaRPr>
          </a:p>
          <a:p>
            <a:pPr marL="0" indent="0">
              <a:buNone/>
            </a:pPr>
            <a:endParaRPr lang="en-US" sz="3200" dirty="0" smtClean="0">
              <a:latin typeface="Arial" panose="020B0604020202020204" pitchFamily="34" charset="0"/>
              <a:cs typeface="Arial" panose="020B0604020202020204" pitchFamily="34" charset="0"/>
            </a:endParaRPr>
          </a:p>
          <a:p>
            <a:r>
              <a:rPr lang="en-US" sz="4600" u="sng" dirty="0" smtClean="0"/>
              <a:t>Wherever your light is shining, others will see it far away.</a:t>
            </a:r>
            <a:endParaRPr lang="en-US" sz="3200" u="sng" dirty="0" smtClean="0">
              <a:latin typeface="Arial" panose="020B0604020202020204" pitchFamily="34" charset="0"/>
              <a:cs typeface="Arial" panose="020B0604020202020204" pitchFamily="34" charset="0"/>
            </a:endParaRPr>
          </a:p>
          <a:p>
            <a:endParaRPr lang="es-ES_tradnl" sz="3200" dirty="0"/>
          </a:p>
        </p:txBody>
      </p:sp>
      <p:sp>
        <p:nvSpPr>
          <p:cNvPr id="4" name="Marcador de número de diapositiva 3"/>
          <p:cNvSpPr>
            <a:spLocks noGrp="1"/>
          </p:cNvSpPr>
          <p:nvPr>
            <p:ph type="sldNum" sz="quarter" idx="12"/>
          </p:nvPr>
        </p:nvSpPr>
        <p:spPr/>
        <p:txBody>
          <a:bodyPr/>
          <a:lstStyle/>
          <a:p>
            <a:fld id="{4A3B9584-0397-4119-A5DA-63BBFDF4284E}" type="slidenum">
              <a:rPr lang="es-ES_tradnl" smtClean="0"/>
              <a:pPr/>
              <a:t>13</a:t>
            </a:fld>
            <a:endParaRPr lang="es-ES_tradnl"/>
          </a:p>
        </p:txBody>
      </p:sp>
    </p:spTree>
    <p:extLst>
      <p:ext uri="{BB962C8B-B14F-4D97-AF65-F5344CB8AC3E}">
        <p14:creationId xmlns:p14="http://schemas.microsoft.com/office/powerpoint/2010/main" val="3572207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haroni" panose="02010803020104030203" pitchFamily="2" charset="-79"/>
                <a:cs typeface="Aharoni" panose="02010803020104030203" pitchFamily="2" charset="-79"/>
              </a:rPr>
              <a:t>A  healthy Church must be like a beam of light</a:t>
            </a:r>
            <a:endParaRPr lang="en-US" sz="3600" b="1"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a:bodyPr>
          <a:lstStyle/>
          <a:p>
            <a:r>
              <a:rPr lang="en-US" sz="3600" dirty="0" smtClean="0">
                <a:latin typeface="Arial" panose="020B0604020202020204" pitchFamily="34" charset="0"/>
                <a:cs typeface="Arial" panose="020B0604020202020204" pitchFamily="34" charset="0"/>
              </a:rPr>
              <a:t>When a light beam hits a plain surface, it is reflected, following the same angle.</a:t>
            </a:r>
          </a:p>
          <a:p>
            <a:endParaRPr lang="es-ES" sz="3600" dirty="0">
              <a:latin typeface="Arial" panose="020B0604020202020204" pitchFamily="34" charset="0"/>
              <a:cs typeface="Arial" panose="020B0604020202020204" pitchFamily="34" charset="0"/>
            </a:endParaRPr>
          </a:p>
          <a:p>
            <a:r>
              <a:rPr lang="en-US" sz="3600" dirty="0" smtClean="0">
                <a:latin typeface="Arial" panose="020B0604020202020204" pitchFamily="34" charset="0"/>
                <a:cs typeface="Arial" panose="020B0604020202020204" pitchFamily="34" charset="0"/>
              </a:rPr>
              <a:t>When it hits a surface with a different density, the light beam gets </a:t>
            </a:r>
            <a:r>
              <a:rPr lang="en-US" sz="3600" u="sng" dirty="0" smtClean="0">
                <a:latin typeface="Arial" panose="020B0604020202020204" pitchFamily="34" charset="0"/>
                <a:cs typeface="Arial" panose="020B0604020202020204" pitchFamily="34" charset="0"/>
              </a:rPr>
              <a:t>refracted</a:t>
            </a:r>
            <a:r>
              <a:rPr lang="en-US" sz="3600" dirty="0" smtClean="0">
                <a:latin typeface="Arial" panose="020B0604020202020204" pitchFamily="34" charset="0"/>
                <a:cs typeface="Arial" panose="020B0604020202020204" pitchFamily="34" charset="0"/>
              </a:rPr>
              <a:t>.</a:t>
            </a:r>
          </a:p>
          <a:p>
            <a:endParaRPr lang="es-ES" sz="3600" dirty="0">
              <a:latin typeface="Arial" panose="020B0604020202020204" pitchFamily="34" charset="0"/>
              <a:cs typeface="Arial" panose="020B0604020202020204" pitchFamily="34" charset="0"/>
            </a:endParaRPr>
          </a:p>
          <a:p>
            <a:r>
              <a:rPr lang="en-US" sz="3600" u="sng" dirty="0" smtClean="0">
                <a:latin typeface="Arial" panose="020B0604020202020204" pitchFamily="34" charset="0"/>
                <a:cs typeface="Arial" panose="020B0604020202020204" pitchFamily="34" charset="0"/>
              </a:rPr>
              <a:t>A light beam is adapted to the surface being hit.</a:t>
            </a:r>
            <a:endParaRPr lang="en-US" sz="3600" u="sng"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2"/>
          </p:nvPr>
        </p:nvSpPr>
        <p:spPr/>
        <p:txBody>
          <a:bodyPr/>
          <a:lstStyle/>
          <a:p>
            <a:fld id="{4A3B9584-0397-4119-A5DA-63BBFDF4284E}" type="slidenum">
              <a:rPr lang="es-ES_tradnl" smtClean="0"/>
              <a:pPr/>
              <a:t>14</a:t>
            </a:fld>
            <a:endParaRPr lang="es-ES_tradnl"/>
          </a:p>
        </p:txBody>
      </p:sp>
    </p:spTree>
    <p:extLst>
      <p:ext uri="{BB962C8B-B14F-4D97-AF65-F5344CB8AC3E}">
        <p14:creationId xmlns:p14="http://schemas.microsoft.com/office/powerpoint/2010/main" val="1754685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 faithless Church displeases God</a:t>
            </a:r>
            <a:endParaRPr lang="en-US" dirty="0"/>
          </a:p>
        </p:txBody>
      </p:sp>
      <p:sp>
        <p:nvSpPr>
          <p:cNvPr id="3" name="Content Placeholder 2"/>
          <p:cNvSpPr>
            <a:spLocks noGrp="1"/>
          </p:cNvSpPr>
          <p:nvPr>
            <p:ph idx="1"/>
          </p:nvPr>
        </p:nvSpPr>
        <p:spPr/>
        <p:txBody>
          <a:bodyPr>
            <a:normAutofit fontScale="92500" lnSpcReduction="10000"/>
          </a:bodyPr>
          <a:lstStyle/>
          <a:p>
            <a:endParaRPr lang="es-ES" sz="4400" dirty="0" smtClean="0">
              <a:latin typeface="Arial" panose="020B0604020202020204" pitchFamily="34" charset="0"/>
              <a:cs typeface="Arial" panose="020B0604020202020204" pitchFamily="34" charset="0"/>
            </a:endParaRPr>
          </a:p>
          <a:p>
            <a:r>
              <a:rPr lang="en-US" sz="4400" dirty="0">
                <a:solidFill>
                  <a:srgbClr val="000000"/>
                </a:solidFill>
                <a:latin typeface="Helvetica Neue"/>
              </a:rPr>
              <a:t>And without faith it is impossible to please God, because anyone who comes to h</a:t>
            </a:r>
            <a:r>
              <a:rPr lang="en-US" sz="4400" dirty="0" smtClean="0">
                <a:solidFill>
                  <a:srgbClr val="000000"/>
                </a:solidFill>
                <a:latin typeface="Helvetica Neue"/>
              </a:rPr>
              <a:t>im</a:t>
            </a:r>
            <a:r>
              <a:rPr lang="en-US" sz="4400" dirty="0">
                <a:solidFill>
                  <a:srgbClr val="000000"/>
                </a:solidFill>
                <a:latin typeface="Helvetica Neue"/>
              </a:rPr>
              <a:t> must believe that he exists and that he rewards those who earnestly seek him.</a:t>
            </a:r>
          </a:p>
          <a:p>
            <a:endParaRPr lang="en-US" sz="4400" dirty="0">
              <a:solidFill>
                <a:srgbClr val="000000"/>
              </a:solidFill>
              <a:latin typeface="Helvetica Neue"/>
            </a:endParaRPr>
          </a:p>
          <a:p>
            <a:r>
              <a:rPr lang="en-US" sz="4400" i="1" dirty="0">
                <a:solidFill>
                  <a:srgbClr val="000000"/>
                </a:solidFill>
                <a:latin typeface="Helvetica Neue"/>
              </a:rPr>
              <a:t>Hebrews </a:t>
            </a:r>
            <a:r>
              <a:rPr lang="en-US" sz="4400" dirty="0">
                <a:solidFill>
                  <a:srgbClr val="000000"/>
                </a:solidFill>
                <a:latin typeface="Helvetica Neue"/>
              </a:rPr>
              <a:t>11:6</a:t>
            </a:r>
            <a:endParaRPr lang="es-PA" sz="4400" dirty="0"/>
          </a:p>
        </p:txBody>
      </p:sp>
      <p:sp>
        <p:nvSpPr>
          <p:cNvPr id="4" name="Marcador de número de diapositiva 3"/>
          <p:cNvSpPr>
            <a:spLocks noGrp="1"/>
          </p:cNvSpPr>
          <p:nvPr>
            <p:ph type="sldNum" sz="quarter" idx="12"/>
          </p:nvPr>
        </p:nvSpPr>
        <p:spPr/>
        <p:txBody>
          <a:bodyPr/>
          <a:lstStyle/>
          <a:p>
            <a:fld id="{4A3B9584-0397-4119-A5DA-63BBFDF4284E}" type="slidenum">
              <a:rPr lang="es-ES_tradnl" smtClean="0"/>
              <a:pPr/>
              <a:t>15</a:t>
            </a:fld>
            <a:endParaRPr lang="es-ES_tradnl"/>
          </a:p>
        </p:txBody>
      </p:sp>
    </p:spTree>
    <p:extLst>
      <p:ext uri="{BB962C8B-B14F-4D97-AF65-F5344CB8AC3E}">
        <p14:creationId xmlns:p14="http://schemas.microsoft.com/office/powerpoint/2010/main" val="1657857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693" y="819894"/>
            <a:ext cx="8358469" cy="1325563"/>
          </a:xfrm>
        </p:spPr>
        <p:txBody>
          <a:bodyPr>
            <a:noAutofit/>
          </a:bodyPr>
          <a:lstStyle/>
          <a:p>
            <a:r>
              <a:rPr lang="en-US" sz="6000" dirty="0" smtClean="0">
                <a:latin typeface="Arial" panose="020B0604020202020204" pitchFamily="34" charset="0"/>
                <a:cs typeface="Arial" panose="020B0604020202020204" pitchFamily="34" charset="0"/>
              </a:rPr>
              <a:t>FAITH overcomes sin</a:t>
            </a:r>
            <a:endParaRPr lang="en-US" sz="6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82140" y="2638889"/>
            <a:ext cx="10515600" cy="3224029"/>
          </a:xfrm>
        </p:spPr>
        <p:txBody>
          <a:bodyPr>
            <a:normAutofit/>
          </a:bodyPr>
          <a:lstStyle/>
          <a:p>
            <a:r>
              <a:rPr lang="en-US" sz="4400" dirty="0" smtClean="0">
                <a:latin typeface="Arial" panose="020B0604020202020204" pitchFamily="34" charset="0"/>
                <a:cs typeface="Arial" panose="020B0604020202020204" pitchFamily="34" charset="0"/>
              </a:rPr>
              <a:t>Faith is the certainty that we were created in God’s image; therefore He made us perfect with the correct dimensions to be developed. Sin distorted that perfect creation.</a:t>
            </a:r>
          </a:p>
          <a:p>
            <a:pPr marL="0" indent="0">
              <a:buNone/>
            </a:pPr>
            <a:endParaRPr lang="es-ES_tradnl" sz="4400" dirty="0"/>
          </a:p>
        </p:txBody>
      </p:sp>
      <p:sp>
        <p:nvSpPr>
          <p:cNvPr id="4" name="Marcador de número de diapositiva 3"/>
          <p:cNvSpPr>
            <a:spLocks noGrp="1"/>
          </p:cNvSpPr>
          <p:nvPr>
            <p:ph type="sldNum" sz="quarter" idx="12"/>
          </p:nvPr>
        </p:nvSpPr>
        <p:spPr/>
        <p:txBody>
          <a:bodyPr/>
          <a:lstStyle/>
          <a:p>
            <a:fld id="{4A3B9584-0397-4119-A5DA-63BBFDF4284E}" type="slidenum">
              <a:rPr lang="es-ES_tradnl" smtClean="0"/>
              <a:pPr/>
              <a:t>16</a:t>
            </a:fld>
            <a:endParaRPr lang="es-ES_tradnl"/>
          </a:p>
        </p:txBody>
      </p:sp>
    </p:spTree>
    <p:extLst>
      <p:ext uri="{BB962C8B-B14F-4D97-AF65-F5344CB8AC3E}">
        <p14:creationId xmlns:p14="http://schemas.microsoft.com/office/powerpoint/2010/main" val="2645192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551" y="1514900"/>
            <a:ext cx="10874389" cy="5156356"/>
          </a:xfrm>
        </p:spPr>
        <p:txBody>
          <a:bodyPr>
            <a:noAutofit/>
          </a:bodyPr>
          <a:lstStyle/>
          <a:p>
            <a:r>
              <a:rPr lang="en-US" sz="3600" dirty="0">
                <a:solidFill>
                  <a:srgbClr val="000000"/>
                </a:solidFill>
                <a:latin typeface="Arial, Helvetica, sans-serif"/>
              </a:rPr>
              <a:t>The darkness of the evil one encloses those who neglect to pray. The whispered temptations of the enemy entice them to sin; and it is all because they do not make use of the privileges that God has given them in the divine appointment of prayer. Why should the sons and daughters of God be reluctant to pray, when prayer is the key in the hand of </a:t>
            </a:r>
            <a:r>
              <a:rPr lang="en-US" sz="3600" dirty="0">
                <a:solidFill>
                  <a:srgbClr val="FF0000"/>
                </a:solidFill>
                <a:latin typeface="Arial, Helvetica, sans-serif"/>
              </a:rPr>
              <a:t>faith </a:t>
            </a:r>
            <a:r>
              <a:rPr lang="en-US" sz="3600" dirty="0">
                <a:solidFill>
                  <a:srgbClr val="000000"/>
                </a:solidFill>
                <a:latin typeface="Arial, Helvetica, sans-serif"/>
              </a:rPr>
              <a:t>to unlock heaven's storehouse, where are </a:t>
            </a:r>
            <a:r>
              <a:rPr lang="en-US" sz="3600" dirty="0" smtClean="0">
                <a:solidFill>
                  <a:srgbClr val="000000"/>
                </a:solidFill>
                <a:latin typeface="Arial, Helvetica, sans-serif"/>
              </a:rPr>
              <a:t>treasured the </a:t>
            </a:r>
            <a:r>
              <a:rPr lang="en-US" sz="3600" dirty="0">
                <a:solidFill>
                  <a:srgbClr val="000000"/>
                </a:solidFill>
                <a:latin typeface="Arial, Helvetica, sans-serif"/>
              </a:rPr>
              <a:t>boundless resources of Omnipotence</a:t>
            </a:r>
            <a:r>
              <a:rPr lang="en-US" sz="3600" dirty="0" smtClean="0">
                <a:solidFill>
                  <a:srgbClr val="000000"/>
                </a:solidFill>
                <a:latin typeface="Arial, Helvetica, sans-serif"/>
              </a:rPr>
              <a:t>?</a:t>
            </a:r>
            <a:endParaRPr lang="en-US" sz="3600" dirty="0">
              <a:solidFill>
                <a:srgbClr val="000000"/>
              </a:solidFill>
              <a:latin typeface="Arial, Helvetica, sans-serif"/>
            </a:endParaRPr>
          </a:p>
        </p:txBody>
      </p:sp>
      <p:sp>
        <p:nvSpPr>
          <p:cNvPr id="2" name="Rectangle 1"/>
          <p:cNvSpPr/>
          <p:nvPr/>
        </p:nvSpPr>
        <p:spPr>
          <a:xfrm>
            <a:off x="824552" y="596669"/>
            <a:ext cx="8570551" cy="707886"/>
          </a:xfrm>
          <a:prstGeom prst="rect">
            <a:avLst/>
          </a:prstGeom>
        </p:spPr>
        <p:txBody>
          <a:bodyPr wrap="none">
            <a:spAutoFit/>
          </a:bodyPr>
          <a:lstStyle/>
          <a:p>
            <a:r>
              <a:rPr lang="en-US" sz="4000" dirty="0" smtClean="0">
                <a:latin typeface="Arial" panose="020B0604020202020204" pitchFamily="34" charset="0"/>
                <a:cs typeface="Arial" panose="020B0604020202020204" pitchFamily="34" charset="0"/>
              </a:rPr>
              <a:t>A healthy Church prays and has faith</a:t>
            </a:r>
            <a:endParaRPr lang="en-US" sz="4000" dirty="0"/>
          </a:p>
        </p:txBody>
      </p:sp>
      <p:sp>
        <p:nvSpPr>
          <p:cNvPr id="4" name="Marcador de número de diapositiva 3"/>
          <p:cNvSpPr>
            <a:spLocks noGrp="1"/>
          </p:cNvSpPr>
          <p:nvPr>
            <p:ph type="sldNum" sz="quarter" idx="12"/>
          </p:nvPr>
        </p:nvSpPr>
        <p:spPr/>
        <p:txBody>
          <a:bodyPr/>
          <a:lstStyle/>
          <a:p>
            <a:fld id="{4A3B9584-0397-4119-A5DA-63BBFDF4284E}" type="slidenum">
              <a:rPr lang="es-ES_tradnl" smtClean="0"/>
              <a:pPr/>
              <a:t>17</a:t>
            </a:fld>
            <a:endParaRPr lang="es-ES_tradnl"/>
          </a:p>
        </p:txBody>
      </p:sp>
    </p:spTree>
    <p:extLst>
      <p:ext uri="{BB962C8B-B14F-4D97-AF65-F5344CB8AC3E}">
        <p14:creationId xmlns:p14="http://schemas.microsoft.com/office/powerpoint/2010/main" val="3080612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b="1" dirty="0" smtClean="0">
                <a:latin typeface="Arial Black" panose="020B0A04020102020204" pitchFamily="34" charset="0"/>
              </a:rPr>
              <a:t>PRAYER &amp; FAITH</a:t>
            </a:r>
            <a:endParaRPr lang="es-PA" b="1" dirty="0">
              <a:latin typeface="Arial Black" panose="020B0A04020102020204" pitchFamily="34" charset="0"/>
            </a:endParaRPr>
          </a:p>
        </p:txBody>
      </p:sp>
      <p:sp>
        <p:nvSpPr>
          <p:cNvPr id="3" name="Marcador de contenido 2"/>
          <p:cNvSpPr>
            <a:spLocks noGrp="1"/>
          </p:cNvSpPr>
          <p:nvPr>
            <p:ph idx="1"/>
          </p:nvPr>
        </p:nvSpPr>
        <p:spPr/>
        <p:txBody>
          <a:bodyPr/>
          <a:lstStyle/>
          <a:p>
            <a:pPr marL="0" indent="0">
              <a:buNone/>
            </a:pPr>
            <a:r>
              <a:rPr lang="en-US" sz="5400" dirty="0"/>
              <a:t>Without unceasing prayer and diligent watching we are in danger of growing careless and of deviating from the right path.</a:t>
            </a:r>
          </a:p>
          <a:p>
            <a:pPr marL="0" indent="0">
              <a:buNone/>
            </a:pPr>
            <a:endParaRPr lang="en-US" dirty="0">
              <a:solidFill>
                <a:srgbClr val="000000"/>
              </a:solidFill>
              <a:latin typeface="Times New Roman" panose="02020603050405020304" pitchFamily="18" charset="0"/>
            </a:endParaRPr>
          </a:p>
          <a:p>
            <a:r>
              <a:rPr lang="en-US" i="1" dirty="0">
                <a:latin typeface="Arial" panose="020B0604020202020204" pitchFamily="34" charset="0"/>
                <a:cs typeface="Arial" panose="020B0604020202020204" pitchFamily="34" charset="0"/>
              </a:rPr>
              <a:t>Steps to Christ</a:t>
            </a:r>
            <a:r>
              <a:rPr lang="en-US" dirty="0">
                <a:latin typeface="Arial" panose="020B0604020202020204" pitchFamily="34" charset="0"/>
                <a:cs typeface="Arial" panose="020B0604020202020204" pitchFamily="34" charset="0"/>
              </a:rPr>
              <a:t>, 95</a:t>
            </a:r>
          </a:p>
          <a:p>
            <a:endParaRPr lang="es-PA" dirty="0"/>
          </a:p>
        </p:txBody>
      </p:sp>
      <p:sp>
        <p:nvSpPr>
          <p:cNvPr id="4" name="Marcador de número de diapositiva 3"/>
          <p:cNvSpPr>
            <a:spLocks noGrp="1"/>
          </p:cNvSpPr>
          <p:nvPr>
            <p:ph type="sldNum" sz="quarter" idx="12"/>
          </p:nvPr>
        </p:nvSpPr>
        <p:spPr/>
        <p:txBody>
          <a:bodyPr/>
          <a:lstStyle/>
          <a:p>
            <a:fld id="{4A3B9584-0397-4119-A5DA-63BBFDF4284E}" type="slidenum">
              <a:rPr lang="es-ES_tradnl" smtClean="0"/>
              <a:pPr/>
              <a:t>18</a:t>
            </a:fld>
            <a:endParaRPr lang="es-ES_tradnl"/>
          </a:p>
        </p:txBody>
      </p:sp>
    </p:spTree>
    <p:extLst>
      <p:ext uri="{BB962C8B-B14F-4D97-AF65-F5344CB8AC3E}">
        <p14:creationId xmlns:p14="http://schemas.microsoft.com/office/powerpoint/2010/main" val="272917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223" y="1556536"/>
            <a:ext cx="5365377" cy="1325563"/>
          </a:xfrm>
        </p:spPr>
        <p:txBody>
          <a:bodyPr/>
          <a:lstStyle/>
          <a:p>
            <a:r>
              <a:rPr lang="en-US" dirty="0" smtClean="0">
                <a:latin typeface="Arial Black" panose="020B0A04020102020204" pitchFamily="34" charset="0"/>
              </a:rPr>
              <a:t>Conclusion…</a:t>
            </a:r>
            <a:endParaRPr lang="en-US" dirty="0">
              <a:latin typeface="Arial Black" panose="020B0A04020102020204" pitchFamily="34" charset="0"/>
            </a:endParaRPr>
          </a:p>
        </p:txBody>
      </p:sp>
      <p:sp>
        <p:nvSpPr>
          <p:cNvPr id="5" name="Content Placeholder 4"/>
          <p:cNvSpPr>
            <a:spLocks noGrp="1"/>
          </p:cNvSpPr>
          <p:nvPr>
            <p:ph idx="1"/>
          </p:nvPr>
        </p:nvSpPr>
        <p:spPr>
          <a:xfrm>
            <a:off x="1088013" y="3237186"/>
            <a:ext cx="10515600" cy="2101296"/>
          </a:xfrm>
        </p:spPr>
        <p:txBody>
          <a:bodyPr>
            <a:normAutofit/>
          </a:bodyPr>
          <a:lstStyle/>
          <a:p>
            <a:r>
              <a:rPr lang="en-US" sz="4400" dirty="0" smtClean="0">
                <a:latin typeface="Arial" panose="020B0604020202020204" pitchFamily="34" charset="0"/>
                <a:cs typeface="Arial" panose="020B0604020202020204" pitchFamily="34" charset="0"/>
              </a:rPr>
              <a:t>Prayer is a key: if properly polished by constant usage, access to heavenly and earthly treasures will be opened.</a:t>
            </a:r>
            <a:endParaRPr lang="en-US" sz="4400" dirty="0">
              <a:latin typeface="Arial" panose="020B0604020202020204" pitchFamily="34" charset="0"/>
              <a:cs typeface="Arial" panose="020B0604020202020204" pitchFamily="34" charset="0"/>
            </a:endParaRPr>
          </a:p>
        </p:txBody>
      </p:sp>
      <p:sp>
        <p:nvSpPr>
          <p:cNvPr id="3" name="Marcador de número de diapositiva 2"/>
          <p:cNvSpPr>
            <a:spLocks noGrp="1"/>
          </p:cNvSpPr>
          <p:nvPr>
            <p:ph type="sldNum" sz="quarter" idx="12"/>
          </p:nvPr>
        </p:nvSpPr>
        <p:spPr/>
        <p:txBody>
          <a:bodyPr/>
          <a:lstStyle/>
          <a:p>
            <a:fld id="{4A3B9584-0397-4119-A5DA-63BBFDF4284E}" type="slidenum">
              <a:rPr lang="es-ES_tradnl" smtClean="0"/>
              <a:pPr/>
              <a:t>19</a:t>
            </a:fld>
            <a:endParaRPr lang="es-ES_tradnl"/>
          </a:p>
        </p:txBody>
      </p:sp>
    </p:spTree>
    <p:extLst>
      <p:ext uri="{BB962C8B-B14F-4D97-AF65-F5344CB8AC3E}">
        <p14:creationId xmlns:p14="http://schemas.microsoft.com/office/powerpoint/2010/main" val="1850239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094" y="580277"/>
            <a:ext cx="6745941" cy="1325563"/>
          </a:xfrm>
        </p:spPr>
        <p:txBody>
          <a:bodyPr/>
          <a:lstStyle/>
          <a:p>
            <a:r>
              <a:rPr lang="en-US" b="1" dirty="0" smtClean="0"/>
              <a:t>PRAYER</a:t>
            </a:r>
            <a:r>
              <a:rPr lang="en-US" dirty="0" smtClean="0"/>
              <a:t>: what does it mean?</a:t>
            </a:r>
            <a:endParaRPr lang="en-US" dirty="0"/>
          </a:p>
        </p:txBody>
      </p:sp>
      <p:sp>
        <p:nvSpPr>
          <p:cNvPr id="3" name="Content Placeholder 2"/>
          <p:cNvSpPr>
            <a:spLocks noGrp="1"/>
          </p:cNvSpPr>
          <p:nvPr>
            <p:ph idx="1"/>
          </p:nvPr>
        </p:nvSpPr>
        <p:spPr>
          <a:xfrm>
            <a:off x="676835" y="2390401"/>
            <a:ext cx="8854440" cy="3257363"/>
          </a:xfrm>
        </p:spPr>
        <p:txBody>
          <a:bodyPr>
            <a:normAutofit/>
          </a:bodyPr>
          <a:lstStyle/>
          <a:p>
            <a:r>
              <a:rPr lang="es-ES" sz="3200" dirty="0" smtClean="0">
                <a:latin typeface="Arial" panose="020B0604020202020204" pitchFamily="34" charset="0"/>
                <a:cs typeface="Arial" panose="020B0604020202020204" pitchFamily="34" charset="0"/>
              </a:rPr>
              <a:t>“</a:t>
            </a:r>
            <a:r>
              <a:rPr lang="en-US" sz="3200" dirty="0"/>
              <a:t>Prayer is the opening of the heart to God as to a friend. Not that it is necessary in order to make known to God what we are, but in order to enable us to receive Him. Prayer does not bring God down to us, but brings us up to Him</a:t>
            </a:r>
            <a:r>
              <a:rPr lang="en-US" sz="3200" dirty="0" smtClean="0"/>
              <a:t>.”</a:t>
            </a:r>
            <a:endParaRPr lang="es-PA" sz="3200" dirty="0"/>
          </a:p>
          <a:p>
            <a:pPr marL="0" indent="0">
              <a:buNone/>
            </a:pPr>
            <a:r>
              <a:rPr lang="es-ES" sz="3200" dirty="0" smtClean="0">
                <a:latin typeface="Arial" panose="020B0604020202020204" pitchFamily="34" charset="0"/>
                <a:cs typeface="Arial" panose="020B0604020202020204" pitchFamily="34" charset="0"/>
              </a:rPr>
              <a:t>  </a:t>
            </a:r>
            <a:r>
              <a:rPr lang="es-PA" sz="3200" i="1" dirty="0" err="1"/>
              <a:t>Steps</a:t>
            </a:r>
            <a:r>
              <a:rPr lang="es-PA" sz="3200" i="1" dirty="0"/>
              <a:t> </a:t>
            </a:r>
            <a:r>
              <a:rPr lang="es-PA" sz="3200" i="1" dirty="0" err="1"/>
              <a:t>to</a:t>
            </a:r>
            <a:r>
              <a:rPr lang="es-PA" sz="3200" i="1" dirty="0"/>
              <a:t> </a:t>
            </a:r>
            <a:r>
              <a:rPr lang="es-PA" sz="3200" i="1" dirty="0" err="1"/>
              <a:t>Christ</a:t>
            </a:r>
            <a:r>
              <a:rPr lang="es-PA" sz="3200" dirty="0"/>
              <a:t>, </a:t>
            </a:r>
            <a:r>
              <a:rPr lang="es-PA" sz="3200" dirty="0" smtClean="0"/>
              <a:t>93</a:t>
            </a:r>
            <a:endParaRPr lang="es-PA"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9260" y="3732352"/>
            <a:ext cx="2766060" cy="3125648"/>
          </a:xfrm>
          <a:prstGeom prst="rect">
            <a:avLst/>
          </a:prstGeom>
          <a:effectLst>
            <a:softEdge rad="127000"/>
          </a:effectLst>
        </p:spPr>
      </p:pic>
      <p:sp>
        <p:nvSpPr>
          <p:cNvPr id="5" name="Marcador de número de diapositiva 4"/>
          <p:cNvSpPr>
            <a:spLocks noGrp="1"/>
          </p:cNvSpPr>
          <p:nvPr>
            <p:ph type="sldNum" sz="quarter" idx="12"/>
          </p:nvPr>
        </p:nvSpPr>
        <p:spPr/>
        <p:txBody>
          <a:bodyPr/>
          <a:lstStyle/>
          <a:p>
            <a:fld id="{4A3B9584-0397-4119-A5DA-63BBFDF4284E}" type="slidenum">
              <a:rPr lang="es-ES_tradnl" smtClean="0"/>
              <a:pPr/>
              <a:t>2</a:t>
            </a:fld>
            <a:endParaRPr lang="es-ES_tradnl"/>
          </a:p>
        </p:txBody>
      </p:sp>
    </p:spTree>
    <p:extLst>
      <p:ext uri="{BB962C8B-B14F-4D97-AF65-F5344CB8AC3E}">
        <p14:creationId xmlns:p14="http://schemas.microsoft.com/office/powerpoint/2010/main" val="3809471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8320" y="521425"/>
            <a:ext cx="8473440" cy="6080759"/>
          </a:xfrm>
          <a:prstGeom prst="rect">
            <a:avLst/>
          </a:prstGeom>
          <a:effectLst>
            <a:softEdge rad="317500"/>
          </a:effectLst>
        </p:spPr>
      </p:pic>
      <p:sp>
        <p:nvSpPr>
          <p:cNvPr id="2" name="Title 1"/>
          <p:cNvSpPr>
            <a:spLocks noGrp="1"/>
          </p:cNvSpPr>
          <p:nvPr>
            <p:ph type="ctrTitle"/>
          </p:nvPr>
        </p:nvSpPr>
        <p:spPr>
          <a:xfrm>
            <a:off x="1676399" y="0"/>
            <a:ext cx="9144000" cy="1458527"/>
          </a:xfrm>
        </p:spPr>
        <p:txBody>
          <a:bodyPr>
            <a:normAutofit/>
          </a:bodyPr>
          <a:lstStyle/>
          <a:p>
            <a:r>
              <a:rPr lang="es-ES_tradnl" sz="4800" dirty="0">
                <a:latin typeface="Arial" panose="020B0604020202020204" pitchFamily="34" charset="0"/>
                <a:cs typeface="Arial" panose="020B0604020202020204" pitchFamily="34" charset="0"/>
              </a:rPr>
              <a:t>A </a:t>
            </a:r>
            <a:r>
              <a:rPr lang="es-ES_tradnl" sz="4800" dirty="0" err="1">
                <a:latin typeface="Arial" panose="020B0604020202020204" pitchFamily="34" charset="0"/>
                <a:cs typeface="Arial" panose="020B0604020202020204" pitchFamily="34" charset="0"/>
              </a:rPr>
              <a:t>healthy</a:t>
            </a:r>
            <a:r>
              <a:rPr lang="es-ES_tradnl" sz="4800" dirty="0">
                <a:latin typeface="Arial" panose="020B0604020202020204" pitchFamily="34" charset="0"/>
                <a:cs typeface="Arial" panose="020B0604020202020204" pitchFamily="34" charset="0"/>
              </a:rPr>
              <a:t> </a:t>
            </a:r>
            <a:r>
              <a:rPr lang="es-ES_tradnl" sz="4800" dirty="0" err="1" smtClean="0">
                <a:latin typeface="Arial" panose="020B0604020202020204" pitchFamily="34" charset="0"/>
                <a:cs typeface="Arial" panose="020B0604020202020204" pitchFamily="34" charset="0"/>
              </a:rPr>
              <a:t>church</a:t>
            </a:r>
            <a:endParaRPr lang="es-ES_tradnl" sz="4800" dirty="0">
              <a:latin typeface="Arial" panose="020B0604020202020204" pitchFamily="34" charset="0"/>
              <a:cs typeface="Arial" panose="020B0604020202020204" pitchFamily="34" charset="0"/>
            </a:endParaRPr>
          </a:p>
        </p:txBody>
      </p:sp>
      <p:sp>
        <p:nvSpPr>
          <p:cNvPr id="5" name="Rectangle 4"/>
          <p:cNvSpPr/>
          <p:nvPr/>
        </p:nvSpPr>
        <p:spPr>
          <a:xfrm>
            <a:off x="3432307" y="6013589"/>
            <a:ext cx="5632183" cy="707886"/>
          </a:xfrm>
          <a:prstGeom prst="rect">
            <a:avLst/>
          </a:prstGeom>
        </p:spPr>
        <p:txBody>
          <a:bodyPr wrap="none">
            <a:spAutoFit/>
          </a:bodyPr>
          <a:lstStyle/>
          <a:p>
            <a:r>
              <a:rPr lang="es-ES_tradnl" sz="4000" b="1" dirty="0" smtClean="0">
                <a:latin typeface="Arial" panose="020B0604020202020204" pitchFamily="34" charset="0"/>
                <a:cs typeface="Arial" panose="020B0604020202020204" pitchFamily="34" charset="0"/>
              </a:rPr>
              <a:t>PRAYS AT ALL TIMES</a:t>
            </a:r>
            <a:r>
              <a:rPr lang="es-ES_tradnl" sz="4000" dirty="0" smtClean="0">
                <a:latin typeface="Arial" panose="020B0604020202020204" pitchFamily="34" charset="0"/>
                <a:cs typeface="Arial" panose="020B0604020202020204" pitchFamily="34" charset="0"/>
              </a:rPr>
              <a:t>!</a:t>
            </a:r>
            <a:endParaRPr lang="es-ES_tradnl" sz="4000" dirty="0">
              <a:latin typeface="Arial" panose="020B0604020202020204" pitchFamily="34" charset="0"/>
              <a:cs typeface="Arial" panose="020B0604020202020204" pitchFamily="34" charset="0"/>
            </a:endParaRPr>
          </a:p>
        </p:txBody>
      </p:sp>
      <p:sp>
        <p:nvSpPr>
          <p:cNvPr id="3" name="Marcador de número de diapositiva 2"/>
          <p:cNvSpPr>
            <a:spLocks noGrp="1"/>
          </p:cNvSpPr>
          <p:nvPr>
            <p:ph type="sldNum" sz="quarter" idx="12"/>
          </p:nvPr>
        </p:nvSpPr>
        <p:spPr/>
        <p:txBody>
          <a:bodyPr/>
          <a:lstStyle/>
          <a:p>
            <a:fld id="{4A3B9584-0397-4119-A5DA-63BBFDF4284E}" type="slidenum">
              <a:rPr lang="es-ES_tradnl" smtClean="0"/>
              <a:pPr/>
              <a:t>20</a:t>
            </a:fld>
            <a:endParaRPr lang="es-ES_tradnl"/>
          </a:p>
        </p:txBody>
      </p:sp>
    </p:spTree>
    <p:extLst>
      <p:ext uri="{BB962C8B-B14F-4D97-AF65-F5344CB8AC3E}">
        <p14:creationId xmlns:p14="http://schemas.microsoft.com/office/powerpoint/2010/main" val="2607764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91337" y="2790135"/>
            <a:ext cx="4809330" cy="1323439"/>
          </a:xfrm>
          <a:prstGeom prst="rect">
            <a:avLst/>
          </a:prstGeom>
          <a:noFill/>
        </p:spPr>
        <p:txBody>
          <a:bodyPr wrap="none" lIns="91440" tIns="45720" rIns="91440" bIns="45720">
            <a:spAutoFit/>
          </a:bodyPr>
          <a:lstStyle/>
          <a:p>
            <a:pPr algn="ctr"/>
            <a:r>
              <a:rPr lang="en-US" sz="8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 M E</a:t>
            </a:r>
            <a:r>
              <a:rPr lang="es-US" sz="8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N !!!</a:t>
            </a:r>
            <a:endParaRPr lang="en-US" sz="8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 name="Marcador de número de diapositiva 1"/>
          <p:cNvSpPr>
            <a:spLocks noGrp="1"/>
          </p:cNvSpPr>
          <p:nvPr>
            <p:ph type="sldNum" sz="quarter" idx="12"/>
          </p:nvPr>
        </p:nvSpPr>
        <p:spPr/>
        <p:txBody>
          <a:bodyPr/>
          <a:lstStyle/>
          <a:p>
            <a:fld id="{4A3B9584-0397-4119-A5DA-63BBFDF4284E}" type="slidenum">
              <a:rPr lang="es-ES_tradnl" smtClean="0"/>
              <a:pPr/>
              <a:t>21</a:t>
            </a:fld>
            <a:endParaRPr lang="es-ES_tradnl"/>
          </a:p>
        </p:txBody>
      </p:sp>
    </p:spTree>
    <p:extLst>
      <p:ext uri="{BB962C8B-B14F-4D97-AF65-F5344CB8AC3E}">
        <p14:creationId xmlns:p14="http://schemas.microsoft.com/office/powerpoint/2010/main" val="1972799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559" y="288621"/>
            <a:ext cx="9230958" cy="1325563"/>
          </a:xfrm>
        </p:spPr>
        <p:txBody>
          <a:bodyPr/>
          <a:lstStyle/>
          <a:p>
            <a:r>
              <a:rPr lang="en-US" dirty="0" smtClean="0"/>
              <a:t>When GOD‘s church is in prayer, there is</a:t>
            </a:r>
            <a:endParaRPr lang="en-US" dirty="0"/>
          </a:p>
        </p:txBody>
      </p:sp>
      <p:sp>
        <p:nvSpPr>
          <p:cNvPr id="3" name="Content Placeholder 2"/>
          <p:cNvSpPr>
            <a:spLocks noGrp="1"/>
          </p:cNvSpPr>
          <p:nvPr>
            <p:ph idx="1"/>
          </p:nvPr>
        </p:nvSpPr>
        <p:spPr>
          <a:xfrm>
            <a:off x="4088801" y="1809598"/>
            <a:ext cx="6204473" cy="4351338"/>
          </a:xfrm>
        </p:spPr>
        <p:txBody>
          <a:bodyPr>
            <a:normAutofit fontScale="92500" lnSpcReduction="20000"/>
          </a:bodyPr>
          <a:lstStyle/>
          <a:p>
            <a:r>
              <a:rPr lang="en-US" sz="3200" dirty="0" smtClean="0"/>
              <a:t>Power</a:t>
            </a:r>
            <a:endParaRPr lang="en-US" sz="3200" dirty="0"/>
          </a:p>
          <a:p>
            <a:r>
              <a:rPr lang="en-US" sz="3200" dirty="0"/>
              <a:t>Health</a:t>
            </a:r>
          </a:p>
          <a:p>
            <a:r>
              <a:rPr lang="en-US" sz="3200" dirty="0"/>
              <a:t>Love</a:t>
            </a:r>
          </a:p>
          <a:p>
            <a:r>
              <a:rPr lang="en-US" sz="3200" dirty="0"/>
              <a:t>Mercy</a:t>
            </a:r>
          </a:p>
          <a:p>
            <a:r>
              <a:rPr lang="en-US" sz="3200" dirty="0"/>
              <a:t>Fellowship</a:t>
            </a:r>
          </a:p>
          <a:p>
            <a:r>
              <a:rPr lang="en-US" sz="3200" dirty="0" smtClean="0"/>
              <a:t>Enlightenment</a:t>
            </a:r>
            <a:endParaRPr lang="en-US" sz="3200" dirty="0"/>
          </a:p>
          <a:p>
            <a:r>
              <a:rPr lang="en-US" sz="3200" dirty="0"/>
              <a:t>Faith</a:t>
            </a:r>
          </a:p>
          <a:p>
            <a:pPr marL="0" indent="0">
              <a:buNone/>
            </a:pPr>
            <a:r>
              <a:rPr lang="en-US" sz="3200" dirty="0" smtClean="0"/>
              <a:t>and </a:t>
            </a:r>
            <a:r>
              <a:rPr lang="en-US" sz="3200" dirty="0"/>
              <a:t>having all of these, there is</a:t>
            </a:r>
          </a:p>
          <a:p>
            <a:pPr marL="0" indent="0">
              <a:buNone/>
            </a:pPr>
            <a:r>
              <a:rPr lang="en-US" sz="6500" b="1" dirty="0" smtClean="0"/>
              <a:t>		JESUS</a:t>
            </a:r>
            <a:endParaRPr lang="en-US" sz="6500" b="1"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697480" cy="6858000"/>
          </a:xfrm>
          <a:prstGeom prst="rect">
            <a:avLst/>
          </a:prstGeom>
          <a:effectLst>
            <a:softEdge rad="127000"/>
          </a:effectLst>
        </p:spPr>
      </p:pic>
      <p:sp>
        <p:nvSpPr>
          <p:cNvPr id="5" name="Marcador de número de diapositiva 4"/>
          <p:cNvSpPr>
            <a:spLocks noGrp="1"/>
          </p:cNvSpPr>
          <p:nvPr>
            <p:ph type="sldNum" sz="quarter" idx="12"/>
          </p:nvPr>
        </p:nvSpPr>
        <p:spPr/>
        <p:txBody>
          <a:bodyPr/>
          <a:lstStyle/>
          <a:p>
            <a:fld id="{4A3B9584-0397-4119-A5DA-63BBFDF4284E}" type="slidenum">
              <a:rPr lang="es-ES_tradnl" smtClean="0"/>
              <a:pPr/>
              <a:t>3</a:t>
            </a:fld>
            <a:endParaRPr lang="es-ES_tradnl"/>
          </a:p>
        </p:txBody>
      </p:sp>
    </p:spTree>
    <p:extLst>
      <p:ext uri="{BB962C8B-B14F-4D97-AF65-F5344CB8AC3E}">
        <p14:creationId xmlns:p14="http://schemas.microsoft.com/office/powerpoint/2010/main" val="2780263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6033"/>
            <a:ext cx="2819400" cy="1325563"/>
          </a:xfrm>
        </p:spPr>
        <p:txBody>
          <a:bodyPr>
            <a:normAutofit/>
          </a:bodyPr>
          <a:lstStyle/>
          <a:p>
            <a:r>
              <a:rPr lang="en-US" b="1" dirty="0" smtClean="0">
                <a:latin typeface="Arial Black" panose="020B0A04020102020204" pitchFamily="34" charset="0"/>
              </a:rPr>
              <a:t>POWER</a:t>
            </a:r>
            <a:endParaRPr lang="en-US" b="1" dirty="0">
              <a:latin typeface="Arial Black" panose="020B0A04020102020204" pitchFamily="34" charset="0"/>
            </a:endParaRPr>
          </a:p>
        </p:txBody>
      </p:sp>
      <p:sp>
        <p:nvSpPr>
          <p:cNvPr id="5" name="Content Placeholder 4"/>
          <p:cNvSpPr>
            <a:spLocks noGrp="1"/>
          </p:cNvSpPr>
          <p:nvPr>
            <p:ph idx="1"/>
          </p:nvPr>
        </p:nvSpPr>
        <p:spPr>
          <a:xfrm>
            <a:off x="1036320" y="2080654"/>
            <a:ext cx="10713720" cy="2531687"/>
          </a:xfrm>
        </p:spPr>
        <p:txBody>
          <a:bodyPr>
            <a:normAutofit/>
          </a:bodyPr>
          <a:lstStyle/>
          <a:p>
            <a:r>
              <a:rPr lang="en-US" sz="4000" dirty="0"/>
              <a:t>When we as a church, learn to pray effectively,</a:t>
            </a:r>
            <a:br>
              <a:rPr lang="en-US" sz="4000" dirty="0"/>
            </a:br>
            <a:r>
              <a:rPr lang="en-US" sz="4000" dirty="0"/>
              <a:t>the power of GOD will be reflected in our lives </a:t>
            </a:r>
            <a:br>
              <a:rPr lang="en-US" sz="4000" dirty="0"/>
            </a:br>
            <a:r>
              <a:rPr lang="en-US" sz="4000" dirty="0"/>
              <a:t>and we’ll see great miracles in our own petitions </a:t>
            </a:r>
            <a:br>
              <a:rPr lang="en-US" sz="4000" dirty="0"/>
            </a:br>
            <a:r>
              <a:rPr lang="en-US" sz="4000" dirty="0"/>
              <a:t>and in other people’s prayers.</a:t>
            </a:r>
            <a:r>
              <a:rPr lang="es-ES_tradnl" sz="4000" dirty="0" smtClean="0"/>
              <a:t> </a:t>
            </a:r>
            <a:endParaRPr lang="es-ES_tradnl" sz="4000" dirty="0"/>
          </a:p>
        </p:txBody>
      </p:sp>
      <p:sp>
        <p:nvSpPr>
          <p:cNvPr id="6" name="Title 1"/>
          <p:cNvSpPr txBox="1">
            <a:spLocks/>
          </p:cNvSpPr>
          <p:nvPr/>
        </p:nvSpPr>
        <p:spPr>
          <a:xfrm>
            <a:off x="1036320" y="52171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_tradnl" dirty="0">
              <a:latin typeface="Arial" panose="020B0604020202020204" pitchFamily="34" charset="0"/>
              <a:cs typeface="Arial" panose="020B0604020202020204" pitchFamily="34" charset="0"/>
            </a:endParaRPr>
          </a:p>
        </p:txBody>
      </p:sp>
      <p:sp>
        <p:nvSpPr>
          <p:cNvPr id="7" name="Title 1"/>
          <p:cNvSpPr txBox="1">
            <a:spLocks/>
          </p:cNvSpPr>
          <p:nvPr/>
        </p:nvSpPr>
        <p:spPr>
          <a:xfrm>
            <a:off x="1197974" y="5030787"/>
            <a:ext cx="103539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dirty="0" smtClean="0">
                <a:latin typeface="Monotype Corsiva" panose="03010101010201010101" pitchFamily="66" charset="0"/>
                <a:cs typeface="Arial" panose="020B0604020202020204" pitchFamily="34" charset="0"/>
              </a:rPr>
              <a:t>“</a:t>
            </a:r>
            <a:r>
              <a:rPr lang="en-US" sz="2600" dirty="0">
                <a:solidFill>
                  <a:srgbClr val="000000"/>
                </a:solidFill>
                <a:latin typeface="Helvetica Neue"/>
              </a:rPr>
              <a:t>The prayer of a righteous person is powerful and effective</a:t>
            </a:r>
            <a:r>
              <a:rPr lang="en-US" sz="2600" dirty="0" smtClean="0">
                <a:solidFill>
                  <a:srgbClr val="000000"/>
                </a:solidFill>
                <a:latin typeface="Helvetica Neue"/>
              </a:rPr>
              <a:t>.” </a:t>
            </a:r>
            <a:endParaRPr lang="en-US" sz="2600" dirty="0">
              <a:solidFill>
                <a:srgbClr val="000000"/>
              </a:solidFill>
              <a:latin typeface="Helvetica Neue"/>
            </a:endParaRPr>
          </a:p>
          <a:p>
            <a:r>
              <a:rPr lang="en-US" sz="1800" i="1" dirty="0" smtClean="0">
                <a:solidFill>
                  <a:srgbClr val="000000"/>
                </a:solidFill>
                <a:latin typeface="Helvetica Neue"/>
              </a:rPr>
              <a:t>                                                                                                          James</a:t>
            </a:r>
            <a:r>
              <a:rPr lang="en-US" sz="1800" dirty="0" smtClean="0">
                <a:solidFill>
                  <a:srgbClr val="000000"/>
                </a:solidFill>
                <a:latin typeface="Helvetica Neue"/>
              </a:rPr>
              <a:t> </a:t>
            </a:r>
            <a:r>
              <a:rPr lang="en-US" sz="1800" dirty="0">
                <a:solidFill>
                  <a:srgbClr val="000000"/>
                </a:solidFill>
                <a:latin typeface="Helvetica Neue"/>
              </a:rPr>
              <a:t>5:16, </a:t>
            </a:r>
            <a:r>
              <a:rPr lang="en-US" sz="1800" dirty="0" smtClean="0">
                <a:solidFill>
                  <a:srgbClr val="000000"/>
                </a:solidFill>
                <a:latin typeface="Helvetica Neue"/>
              </a:rPr>
              <a:t>NIV</a:t>
            </a:r>
            <a:endParaRPr lang="es-ES_tradnl" sz="1800" dirty="0">
              <a:latin typeface="Monotype Corsiva" panose="03010101010201010101" pitchFamily="66" charset="0"/>
              <a:cs typeface="Arial" panose="020B0604020202020204" pitchFamily="34" charset="0"/>
            </a:endParaRPr>
          </a:p>
        </p:txBody>
      </p:sp>
      <p:sp>
        <p:nvSpPr>
          <p:cNvPr id="3" name="Marcador de número de diapositiva 2"/>
          <p:cNvSpPr>
            <a:spLocks noGrp="1"/>
          </p:cNvSpPr>
          <p:nvPr>
            <p:ph type="sldNum" sz="quarter" idx="12"/>
          </p:nvPr>
        </p:nvSpPr>
        <p:spPr/>
        <p:txBody>
          <a:bodyPr/>
          <a:lstStyle/>
          <a:p>
            <a:fld id="{4A3B9584-0397-4119-A5DA-63BBFDF4284E}" type="slidenum">
              <a:rPr lang="es-ES_tradnl" smtClean="0"/>
              <a:pPr/>
              <a:t>4</a:t>
            </a:fld>
            <a:endParaRPr lang="es-ES_tradnl"/>
          </a:p>
        </p:txBody>
      </p:sp>
    </p:spTree>
    <p:extLst>
      <p:ext uri="{BB962C8B-B14F-4D97-AF65-F5344CB8AC3E}">
        <p14:creationId xmlns:p14="http://schemas.microsoft.com/office/powerpoint/2010/main" val="473121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52085" y="441960"/>
            <a:ext cx="7458915" cy="6124754"/>
          </a:xfrm>
          <a:prstGeom prst="rect">
            <a:avLst/>
          </a:prstGeom>
          <a:noFill/>
        </p:spPr>
        <p:txBody>
          <a:bodyPr wrap="square" rtlCol="0">
            <a:spAutoFit/>
          </a:bodyPr>
          <a:lstStyle/>
          <a:p>
            <a:r>
              <a:rPr lang="es-ES" sz="3200" dirty="0" smtClean="0">
                <a:latin typeface="Arial" pitchFamily="34" charset="0"/>
                <a:cs typeface="Arial" pitchFamily="34" charset="0"/>
              </a:rPr>
              <a:t>“</a:t>
            </a:r>
            <a:r>
              <a:rPr lang="en-US" sz="3200" dirty="0">
                <a:solidFill>
                  <a:srgbClr val="202020"/>
                </a:solidFill>
                <a:latin typeface="Arial" panose="020B0604020202020204" pitchFamily="34" charset="0"/>
              </a:rPr>
              <a:t>Prayer is the breath of the soul. It is the secret of </a:t>
            </a:r>
            <a:r>
              <a:rPr lang="en-US" sz="3200" b="1" dirty="0">
                <a:solidFill>
                  <a:srgbClr val="FF0000"/>
                </a:solidFill>
                <a:latin typeface="Arial" panose="020B0604020202020204" pitchFamily="34" charset="0"/>
              </a:rPr>
              <a:t>spiritual power</a:t>
            </a:r>
            <a:r>
              <a:rPr lang="en-US" sz="3200" dirty="0">
                <a:solidFill>
                  <a:srgbClr val="202020"/>
                </a:solidFill>
                <a:latin typeface="Arial" panose="020B0604020202020204" pitchFamily="34" charset="0"/>
              </a:rPr>
              <a:t>. No other means of grace can be </a:t>
            </a:r>
            <a:r>
              <a:rPr lang="en-US" sz="3200" dirty="0"/>
              <a:t>substituted, and the health of the soul be preserved. Prayer brings the heart into immediate contact with the Well-spring of life, and strengthens the sinew and muscle of the religious experience. Neglect the exercise of prayer, or engage in prayer spasmodically, now and then, as seems convenient, and you lose your hold on </a:t>
            </a:r>
            <a:r>
              <a:rPr lang="en-US" sz="3200" dirty="0" smtClean="0"/>
              <a:t>God.</a:t>
            </a:r>
            <a:r>
              <a:rPr lang="es-ES" sz="3200" dirty="0" smtClean="0">
                <a:latin typeface="Arial" pitchFamily="34" charset="0"/>
                <a:cs typeface="Arial" pitchFamily="34" charset="0"/>
              </a:rPr>
              <a:t>”</a:t>
            </a:r>
          </a:p>
          <a:p>
            <a:endParaRPr lang="en-US" sz="2000" i="1" dirty="0" smtClean="0"/>
          </a:p>
          <a:p>
            <a:pPr algn="r"/>
            <a:r>
              <a:rPr lang="en-US" sz="2000" i="1" dirty="0" smtClean="0"/>
              <a:t>In </a:t>
            </a:r>
            <a:r>
              <a:rPr lang="en-US" sz="2000" i="1" dirty="0"/>
              <a:t>H</a:t>
            </a:r>
            <a:r>
              <a:rPr lang="en-US" sz="2000" i="1" dirty="0" smtClean="0"/>
              <a:t>eavenly Places</a:t>
            </a:r>
            <a:r>
              <a:rPr lang="en-US" sz="2000" cap="all" dirty="0" smtClean="0"/>
              <a:t>, 83</a:t>
            </a:r>
            <a:endParaRPr lang="en-US" sz="2000" cap="all" dirty="0"/>
          </a:p>
        </p:txBody>
      </p:sp>
      <p:pic>
        <p:nvPicPr>
          <p:cNvPr id="10"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3215640"/>
            <a:ext cx="4352084" cy="3642360"/>
          </a:xfrm>
          <a:effectLst>
            <a:softEdge rad="127000"/>
          </a:effectLst>
        </p:spPr>
      </p:pic>
      <p:sp>
        <p:nvSpPr>
          <p:cNvPr id="11" name="TextBox 10"/>
          <p:cNvSpPr txBox="1"/>
          <p:nvPr/>
        </p:nvSpPr>
        <p:spPr>
          <a:xfrm>
            <a:off x="194395" y="2399852"/>
            <a:ext cx="3963296" cy="523220"/>
          </a:xfrm>
          <a:prstGeom prst="rect">
            <a:avLst/>
          </a:prstGeom>
          <a:noFill/>
        </p:spPr>
        <p:txBody>
          <a:bodyPr wrap="square" rtlCol="0">
            <a:spAutoFit/>
          </a:bodyPr>
          <a:lstStyle/>
          <a:p>
            <a:r>
              <a:rPr lang="en-US" sz="2800" dirty="0" smtClean="0"/>
              <a:t>There’s power in prayer!</a:t>
            </a:r>
            <a:endParaRPr lang="en-US" sz="2800" dirty="0"/>
          </a:p>
        </p:txBody>
      </p:sp>
      <p:sp>
        <p:nvSpPr>
          <p:cNvPr id="2" name="Marcador de número de diapositiva 1"/>
          <p:cNvSpPr>
            <a:spLocks noGrp="1"/>
          </p:cNvSpPr>
          <p:nvPr>
            <p:ph type="sldNum" sz="quarter" idx="12"/>
          </p:nvPr>
        </p:nvSpPr>
        <p:spPr/>
        <p:txBody>
          <a:bodyPr/>
          <a:lstStyle/>
          <a:p>
            <a:fld id="{4A3B9584-0397-4119-A5DA-63BBFDF4284E}" type="slidenum">
              <a:rPr lang="es-ES_tradnl" smtClean="0"/>
              <a:pPr/>
              <a:t>5</a:t>
            </a:fld>
            <a:endParaRPr lang="es-ES_tradnl"/>
          </a:p>
        </p:txBody>
      </p:sp>
    </p:spTree>
    <p:extLst>
      <p:ext uri="{BB962C8B-B14F-4D97-AF65-F5344CB8AC3E}">
        <p14:creationId xmlns:p14="http://schemas.microsoft.com/office/powerpoint/2010/main" val="3864343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44" y="822325"/>
            <a:ext cx="2804160" cy="1325563"/>
          </a:xfrm>
        </p:spPr>
        <p:txBody>
          <a:bodyPr/>
          <a:lstStyle/>
          <a:p>
            <a:r>
              <a:rPr lang="es-ES_tradnl" dirty="0" smtClean="0">
                <a:latin typeface="Arial" panose="020B0604020202020204" pitchFamily="34" charset="0"/>
                <a:cs typeface="Arial" panose="020B0604020202020204" pitchFamily="34" charset="0"/>
              </a:rPr>
              <a:t>HEALTH</a:t>
            </a:r>
            <a:endParaRPr lang="es-ES_tradnl"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42360" y="1036321"/>
            <a:ext cx="8260080" cy="4799704"/>
          </a:xfrm>
        </p:spPr>
        <p:txBody>
          <a:bodyPr>
            <a:normAutofit lnSpcReduction="10000"/>
          </a:bodyPr>
          <a:lstStyle/>
          <a:p>
            <a:r>
              <a:rPr lang="en-US" sz="4000" b="1" baseline="30000" dirty="0">
                <a:solidFill>
                  <a:srgbClr val="000000"/>
                </a:solidFill>
                <a:latin typeface="Arial" panose="020B0604020202020204" pitchFamily="34" charset="0"/>
              </a:rPr>
              <a:t> </a:t>
            </a:r>
            <a:r>
              <a:rPr lang="en-US" sz="4000" dirty="0">
                <a:solidFill>
                  <a:srgbClr val="000000"/>
                </a:solidFill>
                <a:latin typeface="Helvetica Neue"/>
              </a:rPr>
              <a:t>Is anyone among you sick? Let them call the elders of the church to pray over them and anoint them with oil in the name of the Lord. </a:t>
            </a:r>
            <a:r>
              <a:rPr lang="en-US" sz="4000" b="1" baseline="30000" dirty="0"/>
              <a:t>15 </a:t>
            </a:r>
            <a:r>
              <a:rPr lang="en-US" sz="4000" dirty="0"/>
              <a:t>And the </a:t>
            </a:r>
            <a:r>
              <a:rPr lang="en-US" sz="4000" u="sng" dirty="0"/>
              <a:t>prayer offered in faith will make the sick person well</a:t>
            </a:r>
            <a:r>
              <a:rPr lang="en-US" sz="4000" dirty="0"/>
              <a:t>; the Lord will raise them up. If they have sinned, they will be forgiven. </a:t>
            </a:r>
            <a:endParaRPr lang="en-US" sz="4000" dirty="0" smtClean="0"/>
          </a:p>
          <a:p>
            <a:endParaRPr lang="en-US" sz="2000" i="1" dirty="0" smtClean="0"/>
          </a:p>
          <a:p>
            <a:r>
              <a:rPr lang="en-US" sz="2000" i="1" dirty="0" smtClean="0"/>
              <a:t>James</a:t>
            </a:r>
            <a:r>
              <a:rPr lang="en-US" sz="2000" dirty="0" smtClean="0"/>
              <a:t> </a:t>
            </a:r>
            <a:r>
              <a:rPr lang="en-US" sz="2000" dirty="0"/>
              <a:t>5:14, </a:t>
            </a:r>
            <a:r>
              <a:rPr lang="en-US" sz="2000" dirty="0" smtClean="0"/>
              <a:t>15</a:t>
            </a:r>
            <a:endParaRPr lang="es-ES_tradnl" sz="2000" dirty="0">
              <a:latin typeface="Arial" panose="020B0604020202020204" pitchFamily="34" charset="0"/>
              <a:cs typeface="Arial" panose="020B0604020202020204" pitchFamily="34" charset="0"/>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 y="2560320"/>
            <a:ext cx="3730808" cy="4297680"/>
          </a:xfrm>
          <a:prstGeom prst="rect">
            <a:avLst/>
          </a:prstGeom>
          <a:ln>
            <a:noFill/>
          </a:ln>
          <a:effectLst>
            <a:softEdge rad="112500"/>
          </a:effectLst>
        </p:spPr>
      </p:pic>
      <p:sp>
        <p:nvSpPr>
          <p:cNvPr id="5" name="Marcador de número de diapositiva 4"/>
          <p:cNvSpPr>
            <a:spLocks noGrp="1"/>
          </p:cNvSpPr>
          <p:nvPr>
            <p:ph type="sldNum" sz="quarter" idx="12"/>
          </p:nvPr>
        </p:nvSpPr>
        <p:spPr/>
        <p:txBody>
          <a:bodyPr/>
          <a:lstStyle/>
          <a:p>
            <a:fld id="{4A3B9584-0397-4119-A5DA-63BBFDF4284E}" type="slidenum">
              <a:rPr lang="es-ES_tradnl" smtClean="0"/>
              <a:pPr/>
              <a:t>6</a:t>
            </a:fld>
            <a:endParaRPr lang="es-ES_tradnl"/>
          </a:p>
        </p:txBody>
      </p:sp>
    </p:spTree>
    <p:extLst>
      <p:ext uri="{BB962C8B-B14F-4D97-AF65-F5344CB8AC3E}">
        <p14:creationId xmlns:p14="http://schemas.microsoft.com/office/powerpoint/2010/main" val="138001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Black" panose="020B0A04020102020204" pitchFamily="34" charset="0"/>
              </a:rPr>
              <a:t>Pray for the sick</a:t>
            </a:r>
            <a:endParaRPr lang="en-US" b="1" dirty="0">
              <a:latin typeface="Arial Black" panose="020B0A04020102020204" pitchFamily="34" charset="0"/>
              <a:cs typeface="Arial" panose="020B0604020202020204" pitchFamily="34" charset="0"/>
            </a:endParaRPr>
          </a:p>
        </p:txBody>
      </p:sp>
      <p:sp>
        <p:nvSpPr>
          <p:cNvPr id="3" name="Content Placeholder 2"/>
          <p:cNvSpPr>
            <a:spLocks noGrp="1"/>
          </p:cNvSpPr>
          <p:nvPr>
            <p:ph idx="1"/>
          </p:nvPr>
        </p:nvSpPr>
        <p:spPr>
          <a:xfrm>
            <a:off x="317680" y="2201954"/>
            <a:ext cx="11408155" cy="3351682"/>
          </a:xfrm>
        </p:spPr>
        <p:txBody>
          <a:bodyPr>
            <a:noAutofit/>
          </a:bodyPr>
          <a:lstStyle/>
          <a:p>
            <a:r>
              <a:rPr lang="en-US" sz="3200" b="1" dirty="0" smtClean="0">
                <a:ln w="9525">
                  <a:solidFill>
                    <a:schemeClr val="bg1"/>
                  </a:solidFill>
                  <a:prstDash val="solid"/>
                </a:ln>
              </a:rPr>
              <a:t>The custom of praying for the sick is losing ground. Many times there is a brief  announcement that we should pray for “ sister Mary or brother John”…  Rather, we should say: “We are going to pray for … and we will visit the home or the hospital where there will be a session of intercessory prayer on behalf of the sick.</a:t>
            </a:r>
          </a:p>
          <a:p>
            <a:r>
              <a:rPr lang="en-US" sz="3200" b="1" dirty="0" smtClean="0">
                <a:ln w="9525">
                  <a:solidFill>
                    <a:schemeClr val="bg1"/>
                  </a:solidFill>
                  <a:prstDash val="solid"/>
                </a:ln>
              </a:rPr>
              <a:t>We need to practice  earnestly   and consistently  intercessory  and thanksgiving prayers.</a:t>
            </a:r>
            <a:endParaRPr lang="en-US" sz="3200" b="1" dirty="0">
              <a:ln w="9525">
                <a:solidFill>
                  <a:schemeClr val="bg1"/>
                </a:solidFill>
                <a:prstDash val="solid"/>
              </a:ln>
            </a:endParaRPr>
          </a:p>
        </p:txBody>
      </p:sp>
      <p:sp>
        <p:nvSpPr>
          <p:cNvPr id="4" name="Marcador de número de diapositiva 3"/>
          <p:cNvSpPr>
            <a:spLocks noGrp="1"/>
          </p:cNvSpPr>
          <p:nvPr>
            <p:ph type="sldNum" sz="quarter" idx="12"/>
          </p:nvPr>
        </p:nvSpPr>
        <p:spPr/>
        <p:txBody>
          <a:bodyPr/>
          <a:lstStyle/>
          <a:p>
            <a:fld id="{4A3B9584-0397-4119-A5DA-63BBFDF4284E}" type="slidenum">
              <a:rPr lang="es-ES_tradnl" smtClean="0"/>
              <a:pPr/>
              <a:t>7</a:t>
            </a:fld>
            <a:endParaRPr lang="es-ES_tradnl"/>
          </a:p>
        </p:txBody>
      </p:sp>
    </p:spTree>
    <p:extLst>
      <p:ext uri="{BB962C8B-B14F-4D97-AF65-F5344CB8AC3E}">
        <p14:creationId xmlns:p14="http://schemas.microsoft.com/office/powerpoint/2010/main" val="2650163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6842" y="1009070"/>
            <a:ext cx="3321676" cy="948520"/>
          </a:xfrm>
        </p:spPr>
        <p:txBody>
          <a:bodyPr>
            <a:normAutofit fontScale="90000"/>
          </a:bodyPr>
          <a:lstStyle/>
          <a:p>
            <a:r>
              <a:rPr lang="es-PA" dirty="0"/>
              <a:t>Matthew 18:20</a:t>
            </a:r>
          </a:p>
        </p:txBody>
      </p:sp>
      <p:sp>
        <p:nvSpPr>
          <p:cNvPr id="3" name="Content Placeholder 2"/>
          <p:cNvSpPr>
            <a:spLocks noGrp="1"/>
          </p:cNvSpPr>
          <p:nvPr>
            <p:ph idx="1"/>
          </p:nvPr>
        </p:nvSpPr>
        <p:spPr>
          <a:xfrm>
            <a:off x="5766852" y="2520315"/>
            <a:ext cx="6305266" cy="2697144"/>
          </a:xfrm>
        </p:spPr>
        <p:txBody>
          <a:bodyPr>
            <a:normAutofit/>
          </a:bodyPr>
          <a:lstStyle/>
          <a:p>
            <a:r>
              <a:rPr lang="en-US" sz="3600" dirty="0">
                <a:solidFill>
                  <a:srgbClr val="000000"/>
                </a:solidFill>
                <a:latin typeface="Helvetica Neue"/>
              </a:rPr>
              <a:t>For where two or three gather in my name, there am I with them. (NIV</a:t>
            </a:r>
            <a:r>
              <a:rPr lang="en-US" sz="3600" dirty="0" smtClean="0">
                <a:solidFill>
                  <a:srgbClr val="000000"/>
                </a:solidFill>
                <a:latin typeface="Helvetica Neue"/>
              </a:rPr>
              <a:t>)</a:t>
            </a:r>
            <a:endParaRPr lang="en-US" sz="3600" dirty="0">
              <a:solidFill>
                <a:srgbClr val="000000"/>
              </a:solidFill>
              <a:latin typeface="Helvetica Neue"/>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784" y="2879678"/>
            <a:ext cx="5805537" cy="3874922"/>
          </a:xfrm>
          <a:prstGeom prst="rect">
            <a:avLst/>
          </a:prstGeom>
          <a:effectLst>
            <a:softEdge rad="317500"/>
          </a:effectLst>
        </p:spPr>
      </p:pic>
      <p:sp>
        <p:nvSpPr>
          <p:cNvPr id="5" name="Marcador de número de diapositiva 4"/>
          <p:cNvSpPr>
            <a:spLocks noGrp="1"/>
          </p:cNvSpPr>
          <p:nvPr>
            <p:ph type="sldNum" sz="quarter" idx="12"/>
          </p:nvPr>
        </p:nvSpPr>
        <p:spPr/>
        <p:txBody>
          <a:bodyPr/>
          <a:lstStyle/>
          <a:p>
            <a:fld id="{4A3B9584-0397-4119-A5DA-63BBFDF4284E}" type="slidenum">
              <a:rPr lang="es-ES_tradnl" smtClean="0"/>
              <a:pPr/>
              <a:t>8</a:t>
            </a:fld>
            <a:endParaRPr lang="es-ES_tradnl"/>
          </a:p>
        </p:txBody>
      </p:sp>
    </p:spTree>
    <p:extLst>
      <p:ext uri="{BB962C8B-B14F-4D97-AF65-F5344CB8AC3E}">
        <p14:creationId xmlns:p14="http://schemas.microsoft.com/office/powerpoint/2010/main" val="3113268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719" y="500062"/>
            <a:ext cx="10843681" cy="1325563"/>
          </a:xfrm>
        </p:spPr>
        <p:txBody>
          <a:bodyPr>
            <a:normAutofit/>
          </a:bodyPr>
          <a:lstStyle/>
          <a:p>
            <a:r>
              <a:rPr lang="en-US" sz="4800" b="1" dirty="0" smtClean="0"/>
              <a:t>A loving church has to demonstrate love</a:t>
            </a:r>
            <a:endParaRPr lang="en-US" sz="4800" b="1" dirty="0"/>
          </a:p>
        </p:txBody>
      </p:sp>
      <p:sp>
        <p:nvSpPr>
          <p:cNvPr id="3" name="Content Placeholder 2"/>
          <p:cNvSpPr>
            <a:spLocks noGrp="1"/>
          </p:cNvSpPr>
          <p:nvPr>
            <p:ph idx="1"/>
          </p:nvPr>
        </p:nvSpPr>
        <p:spPr>
          <a:xfrm>
            <a:off x="427630" y="2183642"/>
            <a:ext cx="8225051" cy="3746512"/>
          </a:xfrm>
        </p:spPr>
        <p:txBody>
          <a:bodyPr>
            <a:normAutofit fontScale="92500"/>
          </a:bodyPr>
          <a:lstStyle/>
          <a:p>
            <a:r>
              <a:rPr lang="en-US" sz="3600" dirty="0">
                <a:solidFill>
                  <a:srgbClr val="202020"/>
                </a:solidFill>
                <a:latin typeface="Arial" panose="020B0604020202020204" pitchFamily="34" charset="0"/>
              </a:rPr>
              <a:t>It is the little things that make the great beauty and success of life. Little deeds of charity, little words of kindness, little acts of self-denial, a wise improvement of little opportunities, a diligent cultivation of little talents, make great men in God's sight.</a:t>
            </a:r>
          </a:p>
          <a:p>
            <a:endParaRPr lang="en-US" sz="2600" i="1" dirty="0" smtClean="0">
              <a:solidFill>
                <a:srgbClr val="202020"/>
              </a:solidFill>
              <a:latin typeface="Arial" panose="020B0604020202020204" pitchFamily="34" charset="0"/>
            </a:endParaRPr>
          </a:p>
          <a:p>
            <a:r>
              <a:rPr lang="en-US" sz="2600" i="1" dirty="0" smtClean="0">
                <a:solidFill>
                  <a:srgbClr val="202020"/>
                </a:solidFill>
                <a:latin typeface="Arial" panose="020B0604020202020204" pitchFamily="34" charset="0"/>
              </a:rPr>
              <a:t>Sons </a:t>
            </a:r>
            <a:r>
              <a:rPr lang="en-US" sz="2600" i="1" dirty="0">
                <a:solidFill>
                  <a:srgbClr val="202020"/>
                </a:solidFill>
                <a:latin typeface="Arial" panose="020B0604020202020204" pitchFamily="34" charset="0"/>
              </a:rPr>
              <a:t>and </a:t>
            </a:r>
            <a:r>
              <a:rPr lang="en-US" sz="2600" i="1" dirty="0" smtClean="0">
                <a:solidFill>
                  <a:srgbClr val="202020"/>
                </a:solidFill>
                <a:latin typeface="Arial" panose="020B0604020202020204" pitchFamily="34" charset="0"/>
              </a:rPr>
              <a:t>Daughters </a:t>
            </a:r>
            <a:r>
              <a:rPr lang="en-US" sz="2600" i="1" dirty="0">
                <a:solidFill>
                  <a:srgbClr val="202020"/>
                </a:solidFill>
                <a:latin typeface="Arial" panose="020B0604020202020204" pitchFamily="34" charset="0"/>
              </a:rPr>
              <a:t>of God</a:t>
            </a:r>
            <a:r>
              <a:rPr lang="en-US" sz="2600" dirty="0">
                <a:solidFill>
                  <a:srgbClr val="202020"/>
                </a:solidFill>
                <a:latin typeface="Arial" panose="020B0604020202020204" pitchFamily="34" charset="0"/>
              </a:rPr>
              <a:t>, </a:t>
            </a:r>
            <a:r>
              <a:rPr lang="en-US" sz="2600" dirty="0" smtClean="0">
                <a:solidFill>
                  <a:srgbClr val="202020"/>
                </a:solidFill>
                <a:latin typeface="Arial" panose="020B0604020202020204" pitchFamily="34" charset="0"/>
              </a:rPr>
              <a:t>253</a:t>
            </a:r>
            <a:endParaRPr lang="es-PA" sz="2600" i="1" dirty="0"/>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5134" y="3848669"/>
            <a:ext cx="3866867" cy="3009331"/>
          </a:xfrm>
          <a:prstGeom prst="rect">
            <a:avLst/>
          </a:prstGeom>
          <a:effectLst>
            <a:softEdge rad="317500"/>
          </a:effectLst>
        </p:spPr>
      </p:pic>
      <p:sp>
        <p:nvSpPr>
          <p:cNvPr id="5" name="Marcador de número de diapositiva 4"/>
          <p:cNvSpPr>
            <a:spLocks noGrp="1"/>
          </p:cNvSpPr>
          <p:nvPr>
            <p:ph type="sldNum" sz="quarter" idx="12"/>
          </p:nvPr>
        </p:nvSpPr>
        <p:spPr/>
        <p:txBody>
          <a:bodyPr/>
          <a:lstStyle/>
          <a:p>
            <a:fld id="{4A3B9584-0397-4119-A5DA-63BBFDF4284E}" type="slidenum">
              <a:rPr lang="es-ES_tradnl" smtClean="0"/>
              <a:pPr/>
              <a:t>9</a:t>
            </a:fld>
            <a:endParaRPr lang="es-ES_tradnl"/>
          </a:p>
        </p:txBody>
      </p:sp>
    </p:spTree>
    <p:extLst>
      <p:ext uri="{BB962C8B-B14F-4D97-AF65-F5344CB8AC3E}">
        <p14:creationId xmlns:p14="http://schemas.microsoft.com/office/powerpoint/2010/main" val="41262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1119</TotalTime>
  <Words>862</Words>
  <Application>Microsoft Office PowerPoint</Application>
  <PresentationFormat>Widescreen</PresentationFormat>
  <Paragraphs>110</Paragraphs>
  <Slides>21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Aharoni</vt:lpstr>
      <vt:lpstr>Arial</vt:lpstr>
      <vt:lpstr>Arial Black</vt:lpstr>
      <vt:lpstr>Arial, Helvetica, sans-serif</vt:lpstr>
      <vt:lpstr>Calibri</vt:lpstr>
      <vt:lpstr>Calibri Light</vt:lpstr>
      <vt:lpstr>Helvetica Neue</vt:lpstr>
      <vt:lpstr>Monotype Corsiva</vt:lpstr>
      <vt:lpstr>Times New Roman</vt:lpstr>
      <vt:lpstr>Office Theme</vt:lpstr>
      <vt:lpstr>A HEALTHY CHURCH</vt:lpstr>
      <vt:lpstr>PRAYER: what does it mean?</vt:lpstr>
      <vt:lpstr>When GOD‘s church is in prayer, there is</vt:lpstr>
      <vt:lpstr>POWER</vt:lpstr>
      <vt:lpstr>PowerPoint Presentation</vt:lpstr>
      <vt:lpstr>HEALTH</vt:lpstr>
      <vt:lpstr>Pray for the sick</vt:lpstr>
      <vt:lpstr>Matthew 18:20</vt:lpstr>
      <vt:lpstr>A loving church has to demonstrate love</vt:lpstr>
      <vt:lpstr>A healthy Church implements “Christ’s Method”</vt:lpstr>
      <vt:lpstr>   A healthy Church is friendly and makes friends as well      </vt:lpstr>
      <vt:lpstr>Proverbs 18:24</vt:lpstr>
      <vt:lpstr>A healthy Church shines by its own light</vt:lpstr>
      <vt:lpstr>A  healthy Church must be like a beam of light</vt:lpstr>
      <vt:lpstr>A faithless Church displeases God</vt:lpstr>
      <vt:lpstr>FAITH overcomes sin</vt:lpstr>
      <vt:lpstr>PowerPoint Presentation</vt:lpstr>
      <vt:lpstr>PRAYER &amp; FAITH</vt:lpstr>
      <vt:lpstr>Conclusion…</vt:lpstr>
      <vt:lpstr>A healthy church</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IGLESIA SALUDABLE ORA!</dc:title>
  <dc:creator>Lidia Belkis Archbold</dc:creator>
  <cp:lastModifiedBy>Lidia Belkis Archbold</cp:lastModifiedBy>
  <cp:revision>59</cp:revision>
  <dcterms:created xsi:type="dcterms:W3CDTF">2016-07-02T19:07:55Z</dcterms:created>
  <dcterms:modified xsi:type="dcterms:W3CDTF">2016-08-02T19:42:31Z</dcterms:modified>
</cp:coreProperties>
</file>