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57" r:id="rId3"/>
    <p:sldId id="258" r:id="rId4"/>
    <p:sldId id="259" r:id="rId5"/>
    <p:sldId id="261" r:id="rId6"/>
    <p:sldId id="265" r:id="rId7"/>
    <p:sldId id="262" r:id="rId8"/>
    <p:sldId id="263" r:id="rId9"/>
    <p:sldId id="264" r:id="rId10"/>
    <p:sldId id="266" r:id="rId11"/>
    <p:sldId id="260" r:id="rId12"/>
    <p:sldId id="267" r:id="rId13"/>
    <p:sldId id="268" r:id="rId14"/>
    <p:sldId id="26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6" d="100"/>
          <a:sy n="86" d="100"/>
        </p:scale>
        <p:origin x="72"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PA"/>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B951E4-D614-4868-AC96-0312AC63A8D7}" type="datetimeFigureOut">
              <a:rPr lang="es-PA" smtClean="0"/>
              <a:t>08/02/2016</a:t>
            </a:fld>
            <a:endParaRPr lang="es-PA"/>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PA"/>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A"/>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PA"/>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B71B53-D03D-42C4-8AD8-0A5F8F151C99}" type="slidenum">
              <a:rPr lang="es-PA" smtClean="0"/>
              <a:t>‹#›</a:t>
            </a:fld>
            <a:endParaRPr lang="es-PA"/>
          </a:p>
        </p:txBody>
      </p:sp>
    </p:spTree>
    <p:extLst>
      <p:ext uri="{BB962C8B-B14F-4D97-AF65-F5344CB8AC3E}">
        <p14:creationId xmlns:p14="http://schemas.microsoft.com/office/powerpoint/2010/main" val="36989696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A"/>
          </a:p>
        </p:txBody>
      </p:sp>
      <p:sp>
        <p:nvSpPr>
          <p:cNvPr id="4" name="Marcador de número de diapositiva 3"/>
          <p:cNvSpPr>
            <a:spLocks noGrp="1"/>
          </p:cNvSpPr>
          <p:nvPr>
            <p:ph type="sldNum" sz="quarter" idx="10"/>
          </p:nvPr>
        </p:nvSpPr>
        <p:spPr/>
        <p:txBody>
          <a:bodyPr/>
          <a:lstStyle/>
          <a:p>
            <a:fld id="{77B71B53-D03D-42C4-8AD8-0A5F8F151C99}" type="slidenum">
              <a:rPr lang="es-PA" smtClean="0"/>
              <a:t>4</a:t>
            </a:fld>
            <a:endParaRPr lang="es-PA"/>
          </a:p>
        </p:txBody>
      </p:sp>
    </p:spTree>
    <p:extLst>
      <p:ext uri="{BB962C8B-B14F-4D97-AF65-F5344CB8AC3E}">
        <p14:creationId xmlns:p14="http://schemas.microsoft.com/office/powerpoint/2010/main" val="3316575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s-ES_tradnl"/>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s-ES_tradnl"/>
          </a:p>
        </p:txBody>
      </p:sp>
      <p:sp>
        <p:nvSpPr>
          <p:cNvPr id="4" name="Date Placeholder 3"/>
          <p:cNvSpPr>
            <a:spLocks noGrp="1"/>
          </p:cNvSpPr>
          <p:nvPr>
            <p:ph type="dt" sz="half" idx="10"/>
          </p:nvPr>
        </p:nvSpPr>
        <p:spPr/>
        <p:txBody>
          <a:bodyPr/>
          <a:lstStyle/>
          <a:p>
            <a:fld id="{BD1B6973-27BA-4D23-8286-830CC27048DD}" type="datetime1">
              <a:rPr lang="es-ES_tradnl" smtClean="0"/>
              <a:t>02/08/2016</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C03B3A52-B0B3-4AF2-A641-C738EC1164AE}" type="slidenum">
              <a:rPr lang="es-ES_tradnl" smtClean="0"/>
              <a:t>‹#›</a:t>
            </a:fld>
            <a:endParaRPr lang="es-ES_tradnl"/>
          </a:p>
        </p:txBody>
      </p:sp>
    </p:spTree>
    <p:extLst>
      <p:ext uri="{BB962C8B-B14F-4D97-AF65-F5344CB8AC3E}">
        <p14:creationId xmlns:p14="http://schemas.microsoft.com/office/powerpoint/2010/main" val="42518762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_tradnl"/>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_tradnl"/>
          </a:p>
        </p:txBody>
      </p:sp>
      <p:sp>
        <p:nvSpPr>
          <p:cNvPr id="4" name="Date Placeholder 3"/>
          <p:cNvSpPr>
            <a:spLocks noGrp="1"/>
          </p:cNvSpPr>
          <p:nvPr>
            <p:ph type="dt" sz="half" idx="10"/>
          </p:nvPr>
        </p:nvSpPr>
        <p:spPr/>
        <p:txBody>
          <a:bodyPr/>
          <a:lstStyle/>
          <a:p>
            <a:fld id="{2008CA02-2683-4684-8311-16A66B55161C}" type="datetime1">
              <a:rPr lang="es-ES_tradnl" smtClean="0"/>
              <a:t>02/08/2016</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C03B3A52-B0B3-4AF2-A641-C738EC1164AE}" type="slidenum">
              <a:rPr lang="es-ES_tradnl" smtClean="0"/>
              <a:t>‹#›</a:t>
            </a:fld>
            <a:endParaRPr lang="es-ES_tradnl"/>
          </a:p>
        </p:txBody>
      </p:sp>
    </p:spTree>
    <p:extLst>
      <p:ext uri="{BB962C8B-B14F-4D97-AF65-F5344CB8AC3E}">
        <p14:creationId xmlns:p14="http://schemas.microsoft.com/office/powerpoint/2010/main" val="15462035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s-ES_tradnl"/>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_tradnl"/>
          </a:p>
        </p:txBody>
      </p:sp>
      <p:sp>
        <p:nvSpPr>
          <p:cNvPr id="4" name="Date Placeholder 3"/>
          <p:cNvSpPr>
            <a:spLocks noGrp="1"/>
          </p:cNvSpPr>
          <p:nvPr>
            <p:ph type="dt" sz="half" idx="10"/>
          </p:nvPr>
        </p:nvSpPr>
        <p:spPr/>
        <p:txBody>
          <a:bodyPr/>
          <a:lstStyle/>
          <a:p>
            <a:fld id="{02069905-E09F-483C-99FA-C73127AA813E}" type="datetime1">
              <a:rPr lang="es-ES_tradnl" smtClean="0"/>
              <a:t>02/08/2016</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C03B3A52-B0B3-4AF2-A641-C738EC1164AE}" type="slidenum">
              <a:rPr lang="es-ES_tradnl" smtClean="0"/>
              <a:t>‹#›</a:t>
            </a:fld>
            <a:endParaRPr lang="es-ES_tradnl"/>
          </a:p>
        </p:txBody>
      </p:sp>
    </p:spTree>
    <p:extLst>
      <p:ext uri="{BB962C8B-B14F-4D97-AF65-F5344CB8AC3E}">
        <p14:creationId xmlns:p14="http://schemas.microsoft.com/office/powerpoint/2010/main" val="1237620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_tradnl"/>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_tradnl"/>
          </a:p>
        </p:txBody>
      </p:sp>
      <p:sp>
        <p:nvSpPr>
          <p:cNvPr id="4" name="Date Placeholder 3"/>
          <p:cNvSpPr>
            <a:spLocks noGrp="1"/>
          </p:cNvSpPr>
          <p:nvPr>
            <p:ph type="dt" sz="half" idx="10"/>
          </p:nvPr>
        </p:nvSpPr>
        <p:spPr/>
        <p:txBody>
          <a:bodyPr/>
          <a:lstStyle/>
          <a:p>
            <a:fld id="{2BB3B32D-8F68-41C0-9CE6-60F3E73A29CA}" type="datetime1">
              <a:rPr lang="es-ES_tradnl" smtClean="0"/>
              <a:t>02/08/2016</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C03B3A52-B0B3-4AF2-A641-C738EC1164AE}" type="slidenum">
              <a:rPr lang="es-ES_tradnl" smtClean="0"/>
              <a:t>‹#›</a:t>
            </a:fld>
            <a:endParaRPr lang="es-ES_tradnl"/>
          </a:p>
        </p:txBody>
      </p:sp>
    </p:spTree>
    <p:extLst>
      <p:ext uri="{BB962C8B-B14F-4D97-AF65-F5344CB8AC3E}">
        <p14:creationId xmlns:p14="http://schemas.microsoft.com/office/powerpoint/2010/main" val="2099878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s-ES_tradnl"/>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EC896AC-26EE-458A-8C76-3626211AB917}" type="datetime1">
              <a:rPr lang="es-ES_tradnl" smtClean="0"/>
              <a:t>02/08/2016</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C03B3A52-B0B3-4AF2-A641-C738EC1164AE}" type="slidenum">
              <a:rPr lang="es-ES_tradnl" smtClean="0"/>
              <a:t>‹#›</a:t>
            </a:fld>
            <a:endParaRPr lang="es-ES_tradnl"/>
          </a:p>
        </p:txBody>
      </p:sp>
    </p:spTree>
    <p:extLst>
      <p:ext uri="{BB962C8B-B14F-4D97-AF65-F5344CB8AC3E}">
        <p14:creationId xmlns:p14="http://schemas.microsoft.com/office/powerpoint/2010/main" val="8862527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_tradnl"/>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_tradnl"/>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_tradnl"/>
          </a:p>
        </p:txBody>
      </p:sp>
      <p:sp>
        <p:nvSpPr>
          <p:cNvPr id="5" name="Date Placeholder 4"/>
          <p:cNvSpPr>
            <a:spLocks noGrp="1"/>
          </p:cNvSpPr>
          <p:nvPr>
            <p:ph type="dt" sz="half" idx="10"/>
          </p:nvPr>
        </p:nvSpPr>
        <p:spPr/>
        <p:txBody>
          <a:bodyPr/>
          <a:lstStyle/>
          <a:p>
            <a:fld id="{40F91692-25BE-48FE-AD2B-D03EE393A6D7}" type="datetime1">
              <a:rPr lang="es-ES_tradnl" smtClean="0"/>
              <a:t>02/08/2016</a:t>
            </a:fld>
            <a:endParaRPr lang="es-ES_tradnl"/>
          </a:p>
        </p:txBody>
      </p:sp>
      <p:sp>
        <p:nvSpPr>
          <p:cNvPr id="6" name="Footer Placeholder 5"/>
          <p:cNvSpPr>
            <a:spLocks noGrp="1"/>
          </p:cNvSpPr>
          <p:nvPr>
            <p:ph type="ftr" sz="quarter" idx="11"/>
          </p:nvPr>
        </p:nvSpPr>
        <p:spPr/>
        <p:txBody>
          <a:bodyPr/>
          <a:lstStyle/>
          <a:p>
            <a:endParaRPr lang="es-ES_tradnl"/>
          </a:p>
        </p:txBody>
      </p:sp>
      <p:sp>
        <p:nvSpPr>
          <p:cNvPr id="7" name="Slide Number Placeholder 6"/>
          <p:cNvSpPr>
            <a:spLocks noGrp="1"/>
          </p:cNvSpPr>
          <p:nvPr>
            <p:ph type="sldNum" sz="quarter" idx="12"/>
          </p:nvPr>
        </p:nvSpPr>
        <p:spPr/>
        <p:txBody>
          <a:bodyPr/>
          <a:lstStyle/>
          <a:p>
            <a:fld id="{C03B3A52-B0B3-4AF2-A641-C738EC1164AE}" type="slidenum">
              <a:rPr lang="es-ES_tradnl" smtClean="0"/>
              <a:t>‹#›</a:t>
            </a:fld>
            <a:endParaRPr lang="es-ES_tradnl"/>
          </a:p>
        </p:txBody>
      </p:sp>
    </p:spTree>
    <p:extLst>
      <p:ext uri="{BB962C8B-B14F-4D97-AF65-F5344CB8AC3E}">
        <p14:creationId xmlns:p14="http://schemas.microsoft.com/office/powerpoint/2010/main" val="7660199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s-ES_tradnl"/>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_tradnl"/>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_tradnl"/>
          </a:p>
        </p:txBody>
      </p:sp>
      <p:sp>
        <p:nvSpPr>
          <p:cNvPr id="7" name="Date Placeholder 6"/>
          <p:cNvSpPr>
            <a:spLocks noGrp="1"/>
          </p:cNvSpPr>
          <p:nvPr>
            <p:ph type="dt" sz="half" idx="10"/>
          </p:nvPr>
        </p:nvSpPr>
        <p:spPr/>
        <p:txBody>
          <a:bodyPr/>
          <a:lstStyle/>
          <a:p>
            <a:fld id="{9F45AA2B-8CEE-4637-8800-98D3B87AA2A6}" type="datetime1">
              <a:rPr lang="es-ES_tradnl" smtClean="0"/>
              <a:t>02/08/2016</a:t>
            </a:fld>
            <a:endParaRPr lang="es-ES_tradnl"/>
          </a:p>
        </p:txBody>
      </p:sp>
      <p:sp>
        <p:nvSpPr>
          <p:cNvPr id="8" name="Footer Placeholder 7"/>
          <p:cNvSpPr>
            <a:spLocks noGrp="1"/>
          </p:cNvSpPr>
          <p:nvPr>
            <p:ph type="ftr" sz="quarter" idx="11"/>
          </p:nvPr>
        </p:nvSpPr>
        <p:spPr/>
        <p:txBody>
          <a:bodyPr/>
          <a:lstStyle/>
          <a:p>
            <a:endParaRPr lang="es-ES_tradnl"/>
          </a:p>
        </p:txBody>
      </p:sp>
      <p:sp>
        <p:nvSpPr>
          <p:cNvPr id="9" name="Slide Number Placeholder 8"/>
          <p:cNvSpPr>
            <a:spLocks noGrp="1"/>
          </p:cNvSpPr>
          <p:nvPr>
            <p:ph type="sldNum" sz="quarter" idx="12"/>
          </p:nvPr>
        </p:nvSpPr>
        <p:spPr/>
        <p:txBody>
          <a:bodyPr/>
          <a:lstStyle/>
          <a:p>
            <a:fld id="{C03B3A52-B0B3-4AF2-A641-C738EC1164AE}" type="slidenum">
              <a:rPr lang="es-ES_tradnl" smtClean="0"/>
              <a:t>‹#›</a:t>
            </a:fld>
            <a:endParaRPr lang="es-ES_tradnl"/>
          </a:p>
        </p:txBody>
      </p:sp>
    </p:spTree>
    <p:extLst>
      <p:ext uri="{BB962C8B-B14F-4D97-AF65-F5344CB8AC3E}">
        <p14:creationId xmlns:p14="http://schemas.microsoft.com/office/powerpoint/2010/main" val="14582619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_tradnl"/>
          </a:p>
        </p:txBody>
      </p:sp>
      <p:sp>
        <p:nvSpPr>
          <p:cNvPr id="3" name="Date Placeholder 2"/>
          <p:cNvSpPr>
            <a:spLocks noGrp="1"/>
          </p:cNvSpPr>
          <p:nvPr>
            <p:ph type="dt" sz="half" idx="10"/>
          </p:nvPr>
        </p:nvSpPr>
        <p:spPr/>
        <p:txBody>
          <a:bodyPr/>
          <a:lstStyle/>
          <a:p>
            <a:fld id="{86242AD8-DA6F-4BFC-9294-EA6A1D1062C7}" type="datetime1">
              <a:rPr lang="es-ES_tradnl" smtClean="0"/>
              <a:t>02/08/2016</a:t>
            </a:fld>
            <a:endParaRPr lang="es-ES_tradnl"/>
          </a:p>
        </p:txBody>
      </p:sp>
      <p:sp>
        <p:nvSpPr>
          <p:cNvPr id="4" name="Footer Placeholder 3"/>
          <p:cNvSpPr>
            <a:spLocks noGrp="1"/>
          </p:cNvSpPr>
          <p:nvPr>
            <p:ph type="ftr" sz="quarter" idx="11"/>
          </p:nvPr>
        </p:nvSpPr>
        <p:spPr/>
        <p:txBody>
          <a:bodyPr/>
          <a:lstStyle/>
          <a:p>
            <a:endParaRPr lang="es-ES_tradnl"/>
          </a:p>
        </p:txBody>
      </p:sp>
      <p:sp>
        <p:nvSpPr>
          <p:cNvPr id="5" name="Slide Number Placeholder 4"/>
          <p:cNvSpPr>
            <a:spLocks noGrp="1"/>
          </p:cNvSpPr>
          <p:nvPr>
            <p:ph type="sldNum" sz="quarter" idx="12"/>
          </p:nvPr>
        </p:nvSpPr>
        <p:spPr/>
        <p:txBody>
          <a:bodyPr/>
          <a:lstStyle/>
          <a:p>
            <a:fld id="{C03B3A52-B0B3-4AF2-A641-C738EC1164AE}" type="slidenum">
              <a:rPr lang="es-ES_tradnl" smtClean="0"/>
              <a:t>‹#›</a:t>
            </a:fld>
            <a:endParaRPr lang="es-ES_tradnl"/>
          </a:p>
        </p:txBody>
      </p:sp>
    </p:spTree>
    <p:extLst>
      <p:ext uri="{BB962C8B-B14F-4D97-AF65-F5344CB8AC3E}">
        <p14:creationId xmlns:p14="http://schemas.microsoft.com/office/powerpoint/2010/main" val="5308247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AB3E30-42D5-432A-9729-177468C183AD}" type="datetime1">
              <a:rPr lang="es-ES_tradnl" smtClean="0"/>
              <a:t>02/08/2016</a:t>
            </a:fld>
            <a:endParaRPr lang="es-ES_tradnl"/>
          </a:p>
        </p:txBody>
      </p:sp>
      <p:sp>
        <p:nvSpPr>
          <p:cNvPr id="3" name="Footer Placeholder 2"/>
          <p:cNvSpPr>
            <a:spLocks noGrp="1"/>
          </p:cNvSpPr>
          <p:nvPr>
            <p:ph type="ftr" sz="quarter" idx="11"/>
          </p:nvPr>
        </p:nvSpPr>
        <p:spPr/>
        <p:txBody>
          <a:bodyPr/>
          <a:lstStyle/>
          <a:p>
            <a:endParaRPr lang="es-ES_tradnl"/>
          </a:p>
        </p:txBody>
      </p:sp>
      <p:sp>
        <p:nvSpPr>
          <p:cNvPr id="4" name="Slide Number Placeholder 3"/>
          <p:cNvSpPr>
            <a:spLocks noGrp="1"/>
          </p:cNvSpPr>
          <p:nvPr>
            <p:ph type="sldNum" sz="quarter" idx="12"/>
          </p:nvPr>
        </p:nvSpPr>
        <p:spPr/>
        <p:txBody>
          <a:bodyPr/>
          <a:lstStyle/>
          <a:p>
            <a:fld id="{C03B3A52-B0B3-4AF2-A641-C738EC1164AE}" type="slidenum">
              <a:rPr lang="es-ES_tradnl" smtClean="0"/>
              <a:t>‹#›</a:t>
            </a:fld>
            <a:endParaRPr lang="es-ES_tradnl"/>
          </a:p>
        </p:txBody>
      </p:sp>
    </p:spTree>
    <p:extLst>
      <p:ext uri="{BB962C8B-B14F-4D97-AF65-F5344CB8AC3E}">
        <p14:creationId xmlns:p14="http://schemas.microsoft.com/office/powerpoint/2010/main" val="9163914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s-ES_tradnl"/>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_tradnl"/>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2AA9EE6-F457-49AE-9535-A4908082D46C}" type="datetime1">
              <a:rPr lang="es-ES_tradnl" smtClean="0"/>
              <a:t>02/08/2016</a:t>
            </a:fld>
            <a:endParaRPr lang="es-ES_tradnl"/>
          </a:p>
        </p:txBody>
      </p:sp>
      <p:sp>
        <p:nvSpPr>
          <p:cNvPr id="6" name="Footer Placeholder 5"/>
          <p:cNvSpPr>
            <a:spLocks noGrp="1"/>
          </p:cNvSpPr>
          <p:nvPr>
            <p:ph type="ftr" sz="quarter" idx="11"/>
          </p:nvPr>
        </p:nvSpPr>
        <p:spPr/>
        <p:txBody>
          <a:bodyPr/>
          <a:lstStyle/>
          <a:p>
            <a:endParaRPr lang="es-ES_tradnl"/>
          </a:p>
        </p:txBody>
      </p:sp>
      <p:sp>
        <p:nvSpPr>
          <p:cNvPr id="7" name="Slide Number Placeholder 6"/>
          <p:cNvSpPr>
            <a:spLocks noGrp="1"/>
          </p:cNvSpPr>
          <p:nvPr>
            <p:ph type="sldNum" sz="quarter" idx="12"/>
          </p:nvPr>
        </p:nvSpPr>
        <p:spPr/>
        <p:txBody>
          <a:bodyPr/>
          <a:lstStyle/>
          <a:p>
            <a:fld id="{C03B3A52-B0B3-4AF2-A641-C738EC1164AE}" type="slidenum">
              <a:rPr lang="es-ES_tradnl" smtClean="0"/>
              <a:t>‹#›</a:t>
            </a:fld>
            <a:endParaRPr lang="es-ES_tradnl"/>
          </a:p>
        </p:txBody>
      </p:sp>
    </p:spTree>
    <p:extLst>
      <p:ext uri="{BB962C8B-B14F-4D97-AF65-F5344CB8AC3E}">
        <p14:creationId xmlns:p14="http://schemas.microsoft.com/office/powerpoint/2010/main" val="30219688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s-ES_tradnl"/>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_tradnl"/>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472BCD2-CDE6-4853-B415-FC864550CEA2}" type="datetime1">
              <a:rPr lang="es-ES_tradnl" smtClean="0"/>
              <a:t>02/08/2016</a:t>
            </a:fld>
            <a:endParaRPr lang="es-ES_tradnl"/>
          </a:p>
        </p:txBody>
      </p:sp>
      <p:sp>
        <p:nvSpPr>
          <p:cNvPr id="6" name="Footer Placeholder 5"/>
          <p:cNvSpPr>
            <a:spLocks noGrp="1"/>
          </p:cNvSpPr>
          <p:nvPr>
            <p:ph type="ftr" sz="quarter" idx="11"/>
          </p:nvPr>
        </p:nvSpPr>
        <p:spPr/>
        <p:txBody>
          <a:bodyPr/>
          <a:lstStyle/>
          <a:p>
            <a:endParaRPr lang="es-ES_tradnl"/>
          </a:p>
        </p:txBody>
      </p:sp>
      <p:sp>
        <p:nvSpPr>
          <p:cNvPr id="7" name="Slide Number Placeholder 6"/>
          <p:cNvSpPr>
            <a:spLocks noGrp="1"/>
          </p:cNvSpPr>
          <p:nvPr>
            <p:ph type="sldNum" sz="quarter" idx="12"/>
          </p:nvPr>
        </p:nvSpPr>
        <p:spPr/>
        <p:txBody>
          <a:bodyPr/>
          <a:lstStyle/>
          <a:p>
            <a:fld id="{C03B3A52-B0B3-4AF2-A641-C738EC1164AE}" type="slidenum">
              <a:rPr lang="es-ES_tradnl" smtClean="0"/>
              <a:t>‹#›</a:t>
            </a:fld>
            <a:endParaRPr lang="es-ES_tradnl"/>
          </a:p>
        </p:txBody>
      </p:sp>
    </p:spTree>
    <p:extLst>
      <p:ext uri="{BB962C8B-B14F-4D97-AF65-F5344CB8AC3E}">
        <p14:creationId xmlns:p14="http://schemas.microsoft.com/office/powerpoint/2010/main" val="31664724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66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s-ES_tradnl"/>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_tradnl"/>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40D332-10BD-4DAB-8D1E-CAAD32122091}" type="datetime1">
              <a:rPr lang="es-ES_tradnl" smtClean="0"/>
              <a:t>02/08/2016</a:t>
            </a:fld>
            <a:endParaRPr lang="es-ES_tradnl"/>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_tradnl"/>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3B3A52-B0B3-4AF2-A641-C738EC1164AE}" type="slidenum">
              <a:rPr lang="es-ES_tradnl" smtClean="0"/>
              <a:t>‹#›</a:t>
            </a:fld>
            <a:endParaRPr lang="es-ES_tradnl"/>
          </a:p>
        </p:txBody>
      </p:sp>
    </p:spTree>
    <p:extLst>
      <p:ext uri="{BB962C8B-B14F-4D97-AF65-F5344CB8AC3E}">
        <p14:creationId xmlns:p14="http://schemas.microsoft.com/office/powerpoint/2010/main" val="28298911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863152" y="207963"/>
            <a:ext cx="6905767" cy="2387600"/>
          </a:xfrm>
        </p:spPr>
        <p:txBody>
          <a:bodyPr>
            <a:normAutofit/>
          </a:bodyPr>
          <a:lstStyle/>
          <a:p>
            <a:r>
              <a:rPr lang="es-ES_tradnl" sz="4800" dirty="0" smtClean="0">
                <a:latin typeface="Arial" panose="020B0604020202020204" pitchFamily="34" charset="0"/>
                <a:cs typeface="Arial" panose="020B0604020202020204" pitchFamily="34" charset="0"/>
              </a:rPr>
              <a:t>A </a:t>
            </a:r>
            <a:br>
              <a:rPr lang="es-ES_tradnl" sz="4800" dirty="0" smtClean="0">
                <a:latin typeface="Arial" panose="020B0604020202020204" pitchFamily="34" charset="0"/>
                <a:cs typeface="Arial" panose="020B0604020202020204" pitchFamily="34" charset="0"/>
              </a:rPr>
            </a:br>
            <a:r>
              <a:rPr lang="es-ES_tradnl" sz="4800" dirty="0" smtClean="0">
                <a:latin typeface="Arial" panose="020B0604020202020204" pitchFamily="34" charset="0"/>
                <a:cs typeface="Arial" panose="020B0604020202020204" pitchFamily="34" charset="0"/>
              </a:rPr>
              <a:t>HEALTHY </a:t>
            </a:r>
            <a:br>
              <a:rPr lang="es-ES_tradnl" sz="4800" dirty="0" smtClean="0">
                <a:latin typeface="Arial" panose="020B0604020202020204" pitchFamily="34" charset="0"/>
                <a:cs typeface="Arial" panose="020B0604020202020204" pitchFamily="34" charset="0"/>
              </a:rPr>
            </a:br>
            <a:r>
              <a:rPr lang="es-ES_tradnl" sz="4800" dirty="0" smtClean="0">
                <a:latin typeface="Arial" panose="020B0604020202020204" pitchFamily="34" charset="0"/>
                <a:cs typeface="Arial" panose="020B0604020202020204" pitchFamily="34" charset="0"/>
              </a:rPr>
              <a:t>CHURCH</a:t>
            </a:r>
            <a:endParaRPr lang="es-ES_tradnl" sz="4800"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5459768" y="3873648"/>
            <a:ext cx="5894032" cy="1655762"/>
          </a:xfrm>
        </p:spPr>
        <p:txBody>
          <a:bodyPr>
            <a:normAutofit/>
          </a:bodyPr>
          <a:lstStyle/>
          <a:p>
            <a:r>
              <a:rPr lang="en-US" sz="4000" dirty="0" smtClean="0">
                <a:latin typeface="Arial" panose="020B0604020202020204" pitchFamily="34" charset="0"/>
                <a:cs typeface="Arial" panose="020B0604020202020204" pitchFamily="34" charset="0"/>
              </a:rPr>
              <a:t>Practices a </a:t>
            </a:r>
            <a:r>
              <a:rPr lang="en-US" sz="4000" dirty="0" smtClean="0">
                <a:latin typeface="Arial" panose="020B0604020202020204" pitchFamily="34" charset="0"/>
                <a:cs typeface="Arial" panose="020B0604020202020204" pitchFamily="34" charset="0"/>
              </a:rPr>
              <a:t>Healthy </a:t>
            </a:r>
            <a:r>
              <a:rPr lang="en-US" sz="4000" dirty="0" smtClean="0">
                <a:latin typeface="Arial" panose="020B0604020202020204" pitchFamily="34" charset="0"/>
                <a:cs typeface="Arial" panose="020B0604020202020204" pitchFamily="34" charset="0"/>
              </a:rPr>
              <a:t/>
            </a:r>
            <a:br>
              <a:rPr lang="en-US" sz="4000" dirty="0" smtClean="0">
                <a:latin typeface="Arial" panose="020B0604020202020204" pitchFamily="34" charset="0"/>
                <a:cs typeface="Arial" panose="020B0604020202020204" pitchFamily="34" charset="0"/>
              </a:rPr>
            </a:br>
            <a:r>
              <a:rPr lang="en-US" sz="4000" dirty="0" smtClean="0">
                <a:latin typeface="Arial" panose="020B0604020202020204" pitchFamily="34" charset="0"/>
                <a:cs typeface="Arial" panose="020B0604020202020204" pitchFamily="34" charset="0"/>
              </a:rPr>
              <a:t>Lifestyle</a:t>
            </a:r>
            <a:endParaRPr lang="en-US" sz="40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4572000" cy="6938963"/>
          </a:xfrm>
          <a:prstGeom prst="rect">
            <a:avLst/>
          </a:prstGeom>
          <a:effectLst>
            <a:softEdge rad="127000"/>
          </a:effectLst>
        </p:spPr>
      </p:pic>
      <p:sp>
        <p:nvSpPr>
          <p:cNvPr id="5" name="CuadroTexto 4"/>
          <p:cNvSpPr txBox="1"/>
          <p:nvPr/>
        </p:nvSpPr>
        <p:spPr>
          <a:xfrm>
            <a:off x="9564709" y="6169580"/>
            <a:ext cx="2627291" cy="738664"/>
          </a:xfrm>
          <a:prstGeom prst="rect">
            <a:avLst/>
          </a:prstGeom>
          <a:noFill/>
        </p:spPr>
        <p:txBody>
          <a:bodyPr wrap="square" rtlCol="0">
            <a:spAutoFit/>
          </a:bodyPr>
          <a:lstStyle/>
          <a:p>
            <a:pPr algn="ctr"/>
            <a:r>
              <a:rPr lang="en-US" sz="1400" dirty="0" smtClean="0"/>
              <a:t>Health Ministries</a:t>
            </a:r>
          </a:p>
          <a:p>
            <a:pPr algn="ctr"/>
            <a:r>
              <a:rPr lang="en-US" sz="1400" dirty="0" smtClean="0"/>
              <a:t>Inter-American Division</a:t>
            </a:r>
          </a:p>
          <a:p>
            <a:pPr algn="ctr"/>
            <a:endParaRPr lang="en-US" sz="1400" dirty="0"/>
          </a:p>
        </p:txBody>
      </p:sp>
      <p:sp>
        <p:nvSpPr>
          <p:cNvPr id="6" name="Marcador de número de diapositiva 5"/>
          <p:cNvSpPr>
            <a:spLocks noGrp="1"/>
          </p:cNvSpPr>
          <p:nvPr>
            <p:ph type="sldNum" sz="quarter" idx="12"/>
          </p:nvPr>
        </p:nvSpPr>
        <p:spPr/>
        <p:txBody>
          <a:bodyPr/>
          <a:lstStyle/>
          <a:p>
            <a:fld id="{C03B3A52-B0B3-4AF2-A641-C738EC1164AE}" type="slidenum">
              <a:rPr lang="es-ES_tradnl" smtClean="0"/>
              <a:t>1</a:t>
            </a:fld>
            <a:endParaRPr lang="es-ES_tradnl"/>
          </a:p>
        </p:txBody>
      </p:sp>
    </p:spTree>
    <p:extLst>
      <p:ext uri="{BB962C8B-B14F-4D97-AF65-F5344CB8AC3E}">
        <p14:creationId xmlns:p14="http://schemas.microsoft.com/office/powerpoint/2010/main" val="27619583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2540" y="495258"/>
            <a:ext cx="10336817" cy="3213858"/>
          </a:xfrm>
        </p:spPr>
        <p:txBody>
          <a:bodyPr>
            <a:normAutofit lnSpcReduction="10000"/>
          </a:bodyPr>
          <a:lstStyle/>
          <a:p>
            <a:r>
              <a:rPr lang="en-US" sz="3600" dirty="0" smtClean="0">
                <a:latin typeface="Arial" panose="020B0604020202020204" pitchFamily="34" charset="0"/>
                <a:cs typeface="Arial" panose="020B0604020202020204" pitchFamily="34" charset="0"/>
              </a:rPr>
              <a:t>This opportunity is given to the Church in order to discuss an action plan to implement the practice of  a healthy lifestyle.</a:t>
            </a:r>
          </a:p>
          <a:p>
            <a:endParaRPr lang="es-ES_tradnl" sz="3600" dirty="0">
              <a:latin typeface="Arial" panose="020B0604020202020204" pitchFamily="34" charset="0"/>
              <a:cs typeface="Arial" panose="020B0604020202020204" pitchFamily="34" charset="0"/>
            </a:endParaRPr>
          </a:p>
          <a:p>
            <a:r>
              <a:rPr lang="en-US" sz="3600" dirty="0" smtClean="0">
                <a:latin typeface="Arial" panose="020B0604020202020204" pitchFamily="34" charset="0"/>
                <a:cs typeface="Arial" panose="020B0604020202020204" pitchFamily="34" charset="0"/>
              </a:rPr>
              <a:t>The “</a:t>
            </a:r>
            <a:r>
              <a:rPr lang="en-US" sz="3600" dirty="0" err="1" smtClean="0">
                <a:latin typeface="Arial" panose="020B0604020202020204" pitchFamily="34" charset="0"/>
                <a:cs typeface="Arial" panose="020B0604020202020204" pitchFamily="34" charset="0"/>
              </a:rPr>
              <a:t>Quiero</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Vivir</a:t>
            </a:r>
            <a:r>
              <a:rPr lang="en-US" sz="3600" dirty="0" smtClean="0">
                <a:latin typeface="Arial" panose="020B0604020202020204" pitchFamily="34" charset="0"/>
                <a:cs typeface="Arial" panose="020B0604020202020204" pitchFamily="34" charset="0"/>
              </a:rPr>
              <a:t> Sano” (I want to live healthy) Method may be used to start.</a:t>
            </a:r>
          </a:p>
          <a:p>
            <a:endParaRPr lang="es-ES_tradnl" sz="3600" dirty="0">
              <a:latin typeface="Arial" panose="020B0604020202020204" pitchFamily="34" charset="0"/>
              <a:cs typeface="Arial" panose="020B0604020202020204" pitchFamily="34" charset="0"/>
            </a:endParaRPr>
          </a:p>
          <a:p>
            <a:pPr marL="0" indent="0">
              <a:buNone/>
            </a:pPr>
            <a:endParaRPr lang="es-ES_tradnl" sz="3600"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63888" y="3588670"/>
            <a:ext cx="3187116" cy="3134368"/>
          </a:xfrm>
          <a:prstGeom prst="rect">
            <a:avLst/>
          </a:prstGeom>
          <a:ln>
            <a:noFill/>
          </a:ln>
          <a:effectLst>
            <a:softEdge rad="112500"/>
          </a:effectLst>
        </p:spPr>
      </p:pic>
      <p:sp>
        <p:nvSpPr>
          <p:cNvPr id="4" name="Marcador de número de diapositiva 3"/>
          <p:cNvSpPr>
            <a:spLocks noGrp="1"/>
          </p:cNvSpPr>
          <p:nvPr>
            <p:ph type="sldNum" sz="quarter" idx="12"/>
          </p:nvPr>
        </p:nvSpPr>
        <p:spPr/>
        <p:txBody>
          <a:bodyPr/>
          <a:lstStyle/>
          <a:p>
            <a:fld id="{C03B3A52-B0B3-4AF2-A641-C738EC1164AE}" type="slidenum">
              <a:rPr lang="es-ES_tradnl" smtClean="0"/>
              <a:t>10</a:t>
            </a:fld>
            <a:endParaRPr lang="es-ES_tradnl"/>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18535" t="10485" r="23301" b="264"/>
          <a:stretch/>
        </p:blipFill>
        <p:spPr>
          <a:xfrm>
            <a:off x="6906087" y="3588670"/>
            <a:ext cx="3409025" cy="2950242"/>
          </a:xfrm>
          <a:prstGeom prst="rect">
            <a:avLst/>
          </a:prstGeom>
          <a:ln>
            <a:noFill/>
          </a:ln>
          <a:effectLst>
            <a:softEdge rad="112500"/>
          </a:effectLst>
        </p:spPr>
      </p:pic>
    </p:spTree>
    <p:extLst>
      <p:ext uri="{BB962C8B-B14F-4D97-AF65-F5344CB8AC3E}">
        <p14:creationId xmlns:p14="http://schemas.microsoft.com/office/powerpoint/2010/main" val="35462742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normAutofit/>
          </a:bodyPr>
          <a:lstStyle/>
          <a:p>
            <a:r>
              <a:rPr lang="en-US" sz="4000" dirty="0" smtClean="0">
                <a:latin typeface="Arial" panose="020B0604020202020204" pitchFamily="34" charset="0"/>
                <a:cs typeface="Arial" panose="020B0604020202020204" pitchFamily="34" charset="0"/>
              </a:rPr>
              <a:t>A Healthy Church must pray</a:t>
            </a:r>
            <a:endParaRPr lang="en-US" sz="40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38199" y="1325562"/>
            <a:ext cx="11103591" cy="5532437"/>
          </a:xfrm>
        </p:spPr>
        <p:txBody>
          <a:bodyPr>
            <a:noAutofit/>
          </a:bodyPr>
          <a:lstStyle/>
          <a:p>
            <a:r>
              <a:rPr lang="en-US" sz="3600" dirty="0" smtClean="0">
                <a:latin typeface="Arial" panose="020B0604020202020204" pitchFamily="34" charset="0"/>
                <a:cs typeface="Arial" panose="020B0604020202020204" pitchFamily="34" charset="0"/>
              </a:rPr>
              <a:t>For a Holistic Transformation </a:t>
            </a:r>
            <a:br>
              <a:rPr lang="en-US" sz="3600" dirty="0" smtClean="0">
                <a:latin typeface="Arial" panose="020B0604020202020204" pitchFamily="34" charset="0"/>
                <a:cs typeface="Arial" panose="020B0604020202020204" pitchFamily="34" charset="0"/>
              </a:rPr>
            </a:br>
            <a:r>
              <a:rPr lang="en-US" sz="3600" dirty="0" smtClean="0">
                <a:latin typeface="Arial" panose="020B0604020202020204" pitchFamily="34" charset="0"/>
                <a:cs typeface="Arial" panose="020B0604020202020204" pitchFamily="34" charset="0"/>
              </a:rPr>
              <a:t>in every Church member’s life.</a:t>
            </a:r>
          </a:p>
          <a:p>
            <a:endParaRPr lang="en-US" sz="3600" dirty="0" smtClean="0">
              <a:latin typeface="Arial" panose="020B0604020202020204" pitchFamily="34" charset="0"/>
              <a:cs typeface="Arial" panose="020B0604020202020204" pitchFamily="34" charset="0"/>
            </a:endParaRPr>
          </a:p>
          <a:p>
            <a:r>
              <a:rPr lang="en-US" sz="3600" dirty="0" smtClean="0">
                <a:latin typeface="Arial" panose="020B0604020202020204" pitchFamily="34" charset="0"/>
                <a:cs typeface="Arial" panose="020B0604020202020204" pitchFamily="34" charset="0"/>
              </a:rPr>
              <a:t>That we will be able to understand GOD’s will for us ONLY when our lives get transformed by His grace.</a:t>
            </a:r>
          </a:p>
          <a:p>
            <a:r>
              <a:rPr lang="en-US" sz="3600" dirty="0" smtClean="0">
                <a:latin typeface="Arial" panose="020B0604020202020204" pitchFamily="34" charset="0"/>
                <a:cs typeface="Arial" panose="020B0604020202020204" pitchFamily="34" charset="0"/>
              </a:rPr>
              <a:t>Then we will be:</a:t>
            </a:r>
          </a:p>
          <a:p>
            <a:pPr marL="0" indent="0">
              <a:buNone/>
            </a:pPr>
            <a:endParaRPr lang="en-US" sz="3600" dirty="0" smtClean="0">
              <a:latin typeface="Arial" panose="020B0604020202020204" pitchFamily="34" charset="0"/>
              <a:cs typeface="Arial" panose="020B0604020202020204" pitchFamily="34" charset="0"/>
            </a:endParaRPr>
          </a:p>
          <a:p>
            <a:pPr marL="0" indent="0">
              <a:spcBef>
                <a:spcPct val="0"/>
              </a:spcBef>
              <a:buNone/>
            </a:pPr>
            <a:r>
              <a:rPr lang="en-US" altLang="en-US" sz="3600" dirty="0" smtClean="0">
                <a:latin typeface="Arial" panose="020B0604020202020204" pitchFamily="34" charset="0"/>
                <a:cs typeface="Arial" panose="020B0604020202020204" pitchFamily="34" charset="0"/>
              </a:rPr>
              <a:t>“Transformed by His Grace to Heal &amp; Serve”</a:t>
            </a:r>
          </a:p>
          <a:p>
            <a:endParaRPr lang="es-ES_tradnl" sz="3600" dirty="0" smtClean="0">
              <a:latin typeface="Arial" panose="020B0604020202020204" pitchFamily="34" charset="0"/>
              <a:cs typeface="Arial" panose="020B0604020202020204" pitchFamily="34" charset="0"/>
            </a:endParaRPr>
          </a:p>
          <a:p>
            <a:endParaRPr lang="es-ES_tradnl" sz="3600" dirty="0">
              <a:latin typeface="Arial" panose="020B0604020202020204" pitchFamily="34" charset="0"/>
              <a:cs typeface="Arial" panose="020B0604020202020204" pitchFamily="34" charset="0"/>
            </a:endParaRPr>
          </a:p>
        </p:txBody>
      </p:sp>
      <p:sp>
        <p:nvSpPr>
          <p:cNvPr id="4" name="Marcador de número de diapositiva 3"/>
          <p:cNvSpPr>
            <a:spLocks noGrp="1"/>
          </p:cNvSpPr>
          <p:nvPr>
            <p:ph type="sldNum" sz="quarter" idx="12"/>
          </p:nvPr>
        </p:nvSpPr>
        <p:spPr/>
        <p:txBody>
          <a:bodyPr/>
          <a:lstStyle/>
          <a:p>
            <a:fld id="{C03B3A52-B0B3-4AF2-A641-C738EC1164AE}" type="slidenum">
              <a:rPr lang="es-ES_tradnl" smtClean="0"/>
              <a:t>11</a:t>
            </a:fld>
            <a:endParaRPr lang="es-ES_tradnl"/>
          </a:p>
        </p:txBody>
      </p:sp>
    </p:spTree>
    <p:extLst>
      <p:ext uri="{BB962C8B-B14F-4D97-AF65-F5344CB8AC3E}">
        <p14:creationId xmlns:p14="http://schemas.microsoft.com/office/powerpoint/2010/main" val="25779106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9562" y="558308"/>
            <a:ext cx="11008057" cy="2068982"/>
          </a:xfrm>
        </p:spPr>
        <p:txBody>
          <a:bodyPr>
            <a:normAutofit fontScale="90000"/>
          </a:bodyPr>
          <a:lstStyle/>
          <a:p>
            <a:r>
              <a:rPr lang="en-US" sz="4000" dirty="0" smtClean="0">
                <a:latin typeface="Arial" panose="020B0604020202020204" pitchFamily="34" charset="0"/>
                <a:cs typeface="Arial" panose="020B0604020202020204" pitchFamily="34" charset="0"/>
              </a:rPr>
              <a:t>Conclusion… </a:t>
            </a:r>
            <a:r>
              <a:rPr lang="es-ES_tradnl" sz="4000" dirty="0" smtClean="0">
                <a:latin typeface="Arial" panose="020B0604020202020204" pitchFamily="34" charset="0"/>
                <a:cs typeface="Arial" panose="020B0604020202020204" pitchFamily="34" charset="0"/>
              </a:rPr>
              <a:t/>
            </a:r>
            <a:br>
              <a:rPr lang="es-ES_tradnl" sz="4000" dirty="0" smtClean="0">
                <a:latin typeface="Arial" panose="020B0604020202020204" pitchFamily="34" charset="0"/>
                <a:cs typeface="Arial" panose="020B0604020202020204" pitchFamily="34" charset="0"/>
              </a:rPr>
            </a:br>
            <a:r>
              <a:rPr lang="es-ES_tradnl" sz="4000" dirty="0">
                <a:latin typeface="Arial" panose="020B0604020202020204" pitchFamily="34" charset="0"/>
                <a:cs typeface="Arial" panose="020B0604020202020204" pitchFamily="34" charset="0"/>
              </a:rPr>
              <a:t/>
            </a:r>
            <a:br>
              <a:rPr lang="es-ES_tradnl" sz="4000" dirty="0">
                <a:latin typeface="Arial" panose="020B0604020202020204" pitchFamily="34" charset="0"/>
                <a:cs typeface="Arial" panose="020B0604020202020204" pitchFamily="34" charset="0"/>
              </a:rPr>
            </a:br>
            <a:r>
              <a:rPr lang="en-US" sz="4000" dirty="0" smtClean="0">
                <a:latin typeface="Arial" panose="020B0604020202020204" pitchFamily="34" charset="0"/>
                <a:cs typeface="Arial" panose="020B0604020202020204" pitchFamily="34" charset="0"/>
              </a:rPr>
              <a:t>As we implement this health message, the Seventh-day Adventist Church will be …</a:t>
            </a:r>
            <a:endParaRPr lang="en-US" sz="40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17651" y="3130192"/>
            <a:ext cx="11096062" cy="2993712"/>
          </a:xfrm>
        </p:spPr>
        <p:txBody>
          <a:bodyPr>
            <a:noAutofit/>
          </a:bodyPr>
          <a:lstStyle/>
          <a:p>
            <a:r>
              <a:rPr lang="en-US" sz="3600" dirty="0" smtClean="0">
                <a:latin typeface="Arial" panose="020B0604020202020204" pitchFamily="34" charset="0"/>
                <a:cs typeface="Arial" panose="020B0604020202020204" pitchFamily="34" charset="0"/>
              </a:rPr>
              <a:t>Globally known as a favorite model for a healthy life.</a:t>
            </a:r>
          </a:p>
          <a:p>
            <a:r>
              <a:rPr lang="en-US" altLang="en-US" sz="3600" dirty="0" smtClean="0">
                <a:latin typeface="Arial" panose="020B0604020202020204" pitchFamily="34" charset="0"/>
                <a:cs typeface="Arial" panose="020B0604020202020204" pitchFamily="34" charset="0"/>
              </a:rPr>
              <a:t>Appreciated as a reliable model, along with other citizens and agencies, to meet the basic needs of humanity today.</a:t>
            </a:r>
            <a:endParaRPr lang="en-US" altLang="en-US" sz="3600" dirty="0">
              <a:latin typeface="Arial" panose="020B0604020202020204" pitchFamily="34" charset="0"/>
              <a:cs typeface="Arial" panose="020B0604020202020204" pitchFamily="34" charset="0"/>
            </a:endParaRPr>
          </a:p>
        </p:txBody>
      </p:sp>
      <p:sp>
        <p:nvSpPr>
          <p:cNvPr id="4" name="Marcador de número de diapositiva 3"/>
          <p:cNvSpPr>
            <a:spLocks noGrp="1"/>
          </p:cNvSpPr>
          <p:nvPr>
            <p:ph type="sldNum" sz="quarter" idx="12"/>
          </p:nvPr>
        </p:nvSpPr>
        <p:spPr/>
        <p:txBody>
          <a:bodyPr/>
          <a:lstStyle/>
          <a:p>
            <a:fld id="{C03B3A52-B0B3-4AF2-A641-C738EC1164AE}" type="slidenum">
              <a:rPr lang="es-ES_tradnl" smtClean="0"/>
              <a:t>12</a:t>
            </a:fld>
            <a:endParaRPr lang="es-ES_tradnl"/>
          </a:p>
        </p:txBody>
      </p:sp>
    </p:spTree>
    <p:extLst>
      <p:ext uri="{BB962C8B-B14F-4D97-AF65-F5344CB8AC3E}">
        <p14:creationId xmlns:p14="http://schemas.microsoft.com/office/powerpoint/2010/main" val="39563594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23751" y="2305335"/>
            <a:ext cx="6276513" cy="4351338"/>
          </a:xfrm>
        </p:spPr>
        <p:txBody>
          <a:bodyPr>
            <a:normAutofit/>
          </a:bodyPr>
          <a:lstStyle/>
          <a:p>
            <a:pPr>
              <a:defRPr/>
            </a:pPr>
            <a:r>
              <a:rPr lang="en-US" sz="3600" dirty="0" smtClean="0">
                <a:latin typeface="Arial" panose="020B0604020202020204" pitchFamily="34" charset="0"/>
                <a:cs typeface="Arial" panose="020B0604020202020204" pitchFamily="34" charset="0"/>
              </a:rPr>
              <a:t>AS A CHURCH, we must be publicly respected and admired because of our presence and  ministry in every single community where members and/or institutions exist.</a:t>
            </a:r>
          </a:p>
          <a:p>
            <a:pPr marL="0" indent="0">
              <a:buNone/>
            </a:pPr>
            <a:endParaRPr lang="en-US" sz="3600" dirty="0"/>
          </a:p>
        </p:txBody>
      </p:sp>
      <p:sp>
        <p:nvSpPr>
          <p:cNvPr id="2" name="Marcador de número de diapositiva 1"/>
          <p:cNvSpPr>
            <a:spLocks noGrp="1"/>
          </p:cNvSpPr>
          <p:nvPr>
            <p:ph type="sldNum" sz="quarter" idx="12"/>
          </p:nvPr>
        </p:nvSpPr>
        <p:spPr/>
        <p:txBody>
          <a:bodyPr/>
          <a:lstStyle/>
          <a:p>
            <a:fld id="{C03B3A52-B0B3-4AF2-A641-C738EC1164AE}" type="slidenum">
              <a:rPr lang="es-ES_tradnl" smtClean="0"/>
              <a:t>13</a:t>
            </a:fld>
            <a:endParaRPr lang="es-ES_tradnl"/>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0625" y="2104008"/>
            <a:ext cx="5485705" cy="4753992"/>
          </a:xfrm>
          <a:prstGeom prst="rect">
            <a:avLst/>
          </a:prstGeom>
          <a:ln>
            <a:noFill/>
          </a:ln>
          <a:effectLst>
            <a:softEdge rad="112500"/>
          </a:effectLst>
        </p:spPr>
      </p:pic>
    </p:spTree>
    <p:extLst>
      <p:ext uri="{BB962C8B-B14F-4D97-AF65-F5344CB8AC3E}">
        <p14:creationId xmlns:p14="http://schemas.microsoft.com/office/powerpoint/2010/main" val="31109132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C03B3A52-B0B3-4AF2-A641-C738EC1164AE}" type="slidenum">
              <a:rPr lang="es-ES_tradnl" smtClean="0"/>
              <a:t>14</a:t>
            </a:fld>
            <a:endParaRPr lang="es-ES_tradnl"/>
          </a:p>
        </p:txBody>
      </p:sp>
      <p:sp>
        <p:nvSpPr>
          <p:cNvPr id="5" name="Rectángulo 4"/>
          <p:cNvSpPr/>
          <p:nvPr/>
        </p:nvSpPr>
        <p:spPr>
          <a:xfrm>
            <a:off x="2350138" y="2967335"/>
            <a:ext cx="7491731" cy="923330"/>
          </a:xfrm>
          <a:prstGeom prst="rect">
            <a:avLst/>
          </a:prstGeom>
          <a:noFill/>
        </p:spPr>
        <p:txBody>
          <a:bodyPr wrap="none" lIns="91440" tIns="45720" rIns="91440" bIns="45720">
            <a:spAutoFit/>
          </a:bodyPr>
          <a:lstStyle/>
          <a:p>
            <a:pPr algn="ctr"/>
            <a:r>
              <a:rPr lang="es-ES" sz="5400" b="1" cap="none" spc="0" dirty="0" smtClean="0">
                <a:ln w="22225">
                  <a:solidFill>
                    <a:schemeClr val="accent2"/>
                  </a:solidFill>
                  <a:prstDash val="solid"/>
                </a:ln>
                <a:solidFill>
                  <a:schemeClr val="accent2">
                    <a:lumMod val="40000"/>
                    <a:lumOff val="60000"/>
                  </a:schemeClr>
                </a:solidFill>
                <a:effectLst/>
              </a:rPr>
              <a:t>JESUS IS COMING AGAIN!</a:t>
            </a:r>
            <a:endParaRPr lang="es-ES" sz="54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31463031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668" y="365125"/>
            <a:ext cx="11212132" cy="1325563"/>
          </a:xfrm>
        </p:spPr>
        <p:txBody>
          <a:bodyPr/>
          <a:lstStyle/>
          <a:p>
            <a:r>
              <a:rPr lang="en-US" dirty="0" smtClean="0">
                <a:latin typeface="Arial" panose="020B0604020202020204" pitchFamily="34" charset="0"/>
                <a:cs typeface="Arial" panose="020B0604020202020204" pitchFamily="34" charset="0"/>
              </a:rPr>
              <a:t>Mission statement of the Health Ministries</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117410" y="1948455"/>
            <a:ext cx="9957179" cy="4351338"/>
          </a:xfrm>
        </p:spPr>
        <p:txBody>
          <a:bodyPr>
            <a:normAutofit fontScale="92500"/>
          </a:bodyPr>
          <a:lstStyle/>
          <a:p>
            <a:r>
              <a:rPr lang="en-US" sz="3600" dirty="0"/>
              <a:t>The Inter-American Division Health Ministries Department promotes a healthy lifestyle </a:t>
            </a:r>
            <a:r>
              <a:rPr lang="en-US" sz="3600" u="sng" dirty="0"/>
              <a:t>within the </a:t>
            </a:r>
            <a:r>
              <a:rPr lang="en-US" sz="3600" u="sng" dirty="0" smtClean="0"/>
              <a:t>Church </a:t>
            </a:r>
            <a:r>
              <a:rPr lang="en-US" sz="3600" u="sng" dirty="0"/>
              <a:t>and its social environs</a:t>
            </a:r>
            <a:r>
              <a:rPr lang="en-US" sz="3600" dirty="0"/>
              <a:t>. We encourage our members wherever they may be to become genuine living testimonies to others, thus awakening in them a spirit of inquiry and opening the door to facilitate the action of the </a:t>
            </a:r>
            <a:r>
              <a:rPr lang="en-US" sz="3600" b="1" dirty="0"/>
              <a:t>Holy Spirit </a:t>
            </a:r>
            <a:r>
              <a:rPr lang="en-US" sz="3600" dirty="0"/>
              <a:t>in their lives.</a:t>
            </a:r>
            <a:br>
              <a:rPr lang="en-US" sz="3600" dirty="0"/>
            </a:br>
            <a:r>
              <a:rPr lang="en-US" sz="3600" dirty="0"/>
              <a:t/>
            </a:r>
            <a:br>
              <a:rPr lang="en-US" sz="3600" dirty="0"/>
            </a:br>
            <a:endParaRPr lang="es-ES_tradnl" sz="3600" dirty="0">
              <a:latin typeface="Arial" panose="020B0604020202020204" pitchFamily="34" charset="0"/>
              <a:cs typeface="Arial" panose="020B0604020202020204" pitchFamily="34" charset="0"/>
            </a:endParaRPr>
          </a:p>
        </p:txBody>
      </p:sp>
      <p:sp>
        <p:nvSpPr>
          <p:cNvPr id="4" name="Marcador de número de diapositiva 3"/>
          <p:cNvSpPr>
            <a:spLocks noGrp="1"/>
          </p:cNvSpPr>
          <p:nvPr>
            <p:ph type="sldNum" sz="quarter" idx="12"/>
          </p:nvPr>
        </p:nvSpPr>
        <p:spPr/>
        <p:txBody>
          <a:bodyPr/>
          <a:lstStyle/>
          <a:p>
            <a:fld id="{C03B3A52-B0B3-4AF2-A641-C738EC1164AE}" type="slidenum">
              <a:rPr lang="es-ES_tradnl" smtClean="0"/>
              <a:t>2</a:t>
            </a:fld>
            <a:endParaRPr lang="es-ES_tradnl"/>
          </a:p>
        </p:txBody>
      </p:sp>
    </p:spTree>
    <p:extLst>
      <p:ext uri="{BB962C8B-B14F-4D97-AF65-F5344CB8AC3E}">
        <p14:creationId xmlns:p14="http://schemas.microsoft.com/office/powerpoint/2010/main" val="11687136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546842"/>
            <a:ext cx="10515600" cy="3235772"/>
          </a:xfrm>
        </p:spPr>
        <p:txBody>
          <a:bodyPr>
            <a:normAutofit lnSpcReduction="10000"/>
          </a:bodyPr>
          <a:lstStyle/>
          <a:p>
            <a:r>
              <a:rPr lang="en-US" altLang="en-US" sz="4000" dirty="0" smtClean="0">
                <a:latin typeface="Arial" panose="020B0604020202020204" pitchFamily="34" charset="0"/>
                <a:cs typeface="Arial" panose="020B0604020202020204" pitchFamily="34" charset="0"/>
              </a:rPr>
              <a:t>In current times, when the devil’s deceptions are evident everywhere, the philosophy of the HEALTH MINISTRIES is to encourage Church members, </a:t>
            </a:r>
            <a:r>
              <a:rPr lang="en-US" altLang="en-US" sz="4000" u="sng" dirty="0" smtClean="0">
                <a:latin typeface="Arial" panose="020B0604020202020204" pitchFamily="34" charset="0"/>
                <a:cs typeface="Arial" panose="020B0604020202020204" pitchFamily="34" charset="0"/>
              </a:rPr>
              <a:t>by means of the Divine Grace, to harmonize their lifestyle with GOD’s health laws.</a:t>
            </a:r>
          </a:p>
        </p:txBody>
      </p:sp>
      <p:sp>
        <p:nvSpPr>
          <p:cNvPr id="4" name="Marcador de número de diapositiva 3"/>
          <p:cNvSpPr>
            <a:spLocks noGrp="1"/>
          </p:cNvSpPr>
          <p:nvPr>
            <p:ph type="sldNum" sz="quarter" idx="12"/>
          </p:nvPr>
        </p:nvSpPr>
        <p:spPr/>
        <p:txBody>
          <a:bodyPr/>
          <a:lstStyle/>
          <a:p>
            <a:fld id="{C03B3A52-B0B3-4AF2-A641-C738EC1164AE}" type="slidenum">
              <a:rPr lang="es-ES_tradnl" smtClean="0"/>
              <a:t>3</a:t>
            </a:fld>
            <a:endParaRPr lang="es-ES_tradnl"/>
          </a:p>
        </p:txBody>
      </p:sp>
    </p:spTree>
    <p:extLst>
      <p:ext uri="{BB962C8B-B14F-4D97-AF65-F5344CB8AC3E}">
        <p14:creationId xmlns:p14="http://schemas.microsoft.com/office/powerpoint/2010/main" val="14837139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8622" y="1181372"/>
            <a:ext cx="10565178" cy="1325563"/>
          </a:xfrm>
        </p:spPr>
        <p:txBody>
          <a:bodyPr>
            <a:normAutofit/>
          </a:bodyPr>
          <a:lstStyle/>
          <a:p>
            <a:pPr marL="571500" indent="-571500">
              <a:buFont typeface="Arial" panose="020B0604020202020204" pitchFamily="34" charset="0"/>
              <a:buChar char="•"/>
            </a:pPr>
            <a:r>
              <a:rPr lang="en-US" sz="4000" dirty="0" smtClean="0">
                <a:latin typeface="Arial" panose="020B0604020202020204" pitchFamily="34" charset="0"/>
                <a:cs typeface="Arial" panose="020B0604020202020204" pitchFamily="34" charset="0"/>
              </a:rPr>
              <a:t>As Seventh-day Adventists, we </a:t>
            </a:r>
            <a:br>
              <a:rPr lang="en-US" sz="4000" dirty="0" smtClean="0">
                <a:latin typeface="Arial" panose="020B0604020202020204" pitchFamily="34" charset="0"/>
                <a:cs typeface="Arial" panose="020B0604020202020204" pitchFamily="34" charset="0"/>
              </a:rPr>
            </a:br>
            <a:r>
              <a:rPr lang="en-US" sz="4000" dirty="0" smtClean="0">
                <a:latin typeface="Arial" panose="020B0604020202020204" pitchFamily="34" charset="0"/>
                <a:cs typeface="Arial" panose="020B0604020202020204" pitchFamily="34" charset="0"/>
              </a:rPr>
              <a:t>are to live what we preach.</a:t>
            </a:r>
            <a:endParaRPr lang="en-US" sz="40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38200" y="3395987"/>
            <a:ext cx="10515600" cy="1910109"/>
          </a:xfrm>
        </p:spPr>
        <p:txBody>
          <a:bodyPr>
            <a:normAutofit/>
          </a:bodyPr>
          <a:lstStyle/>
          <a:p>
            <a:r>
              <a:rPr lang="en-US" sz="4000" dirty="0" smtClean="0">
                <a:latin typeface="Arial" panose="020B0604020202020204" pitchFamily="34" charset="0"/>
                <a:cs typeface="Arial" panose="020B0604020202020204" pitchFamily="34" charset="0"/>
              </a:rPr>
              <a:t>The healthy lifestyle of the Church is worthless, unless members practice what we promote and preach.</a:t>
            </a:r>
            <a:endParaRPr lang="en-US" sz="4000" dirty="0">
              <a:latin typeface="Arial" panose="020B0604020202020204" pitchFamily="34" charset="0"/>
              <a:cs typeface="Arial" panose="020B0604020202020204" pitchFamily="34" charset="0"/>
            </a:endParaRPr>
          </a:p>
        </p:txBody>
      </p:sp>
      <p:sp>
        <p:nvSpPr>
          <p:cNvPr id="4" name="Marcador de número de diapositiva 3"/>
          <p:cNvSpPr>
            <a:spLocks noGrp="1"/>
          </p:cNvSpPr>
          <p:nvPr>
            <p:ph type="sldNum" sz="quarter" idx="12"/>
          </p:nvPr>
        </p:nvSpPr>
        <p:spPr/>
        <p:txBody>
          <a:bodyPr/>
          <a:lstStyle/>
          <a:p>
            <a:fld id="{C03B3A52-B0B3-4AF2-A641-C738EC1164AE}" type="slidenum">
              <a:rPr lang="es-ES_tradnl" smtClean="0"/>
              <a:t>4</a:t>
            </a:fld>
            <a:endParaRPr lang="es-ES_tradnl"/>
          </a:p>
        </p:txBody>
      </p:sp>
    </p:spTree>
    <p:extLst>
      <p:ext uri="{BB962C8B-B14F-4D97-AF65-F5344CB8AC3E}">
        <p14:creationId xmlns:p14="http://schemas.microsoft.com/office/powerpoint/2010/main" val="13482201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0623" y="596945"/>
            <a:ext cx="10907332" cy="1325563"/>
          </a:xfrm>
        </p:spPr>
        <p:txBody>
          <a:bodyPr>
            <a:normAutofit/>
          </a:bodyPr>
          <a:lstStyle/>
          <a:p>
            <a:r>
              <a:rPr lang="en-US" sz="3600" dirty="0" smtClean="0">
                <a:latin typeface="Arial" panose="020B0604020202020204" pitchFamily="34" charset="0"/>
                <a:cs typeface="Arial" panose="020B0604020202020204" pitchFamily="34" charset="0"/>
              </a:rPr>
              <a:t>A healthy Church practices healthy habits</a:t>
            </a:r>
            <a:endParaRPr lang="en-US" sz="36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776716" y="2221410"/>
            <a:ext cx="7096836" cy="4351338"/>
          </a:xfrm>
        </p:spPr>
        <p:txBody>
          <a:bodyPr>
            <a:noAutofit/>
          </a:bodyPr>
          <a:lstStyle/>
          <a:p>
            <a:pPr marL="0" indent="0">
              <a:buNone/>
            </a:pPr>
            <a:r>
              <a:rPr lang="en-US" sz="3600" dirty="0"/>
              <a:t>There is great need of instruction in regard to dietetic reform. Wrong habits of eating and the use of unhealthful food are in no small degree responsible for the intemperance and crime and wretchedness that curse the world. </a:t>
            </a:r>
            <a:endParaRPr lang="en-US" sz="3600" dirty="0" smtClean="0"/>
          </a:p>
          <a:p>
            <a:pPr marL="0" indent="0">
              <a:buNone/>
            </a:pPr>
            <a:r>
              <a:rPr lang="en-US" sz="2000" i="1" cap="all" dirty="0" smtClean="0"/>
              <a:t>C</a:t>
            </a:r>
            <a:r>
              <a:rPr lang="en-US" sz="2000" i="1" dirty="0" smtClean="0"/>
              <a:t>ounsels on diet and foods, </a:t>
            </a:r>
            <a:r>
              <a:rPr lang="en-US" sz="2000" dirty="0" smtClean="0"/>
              <a:t>page 441</a:t>
            </a:r>
            <a:endParaRPr lang="en-US" sz="2000" i="1" dirty="0">
              <a:latin typeface="Arial" panose="020B0604020202020204" pitchFamily="34" charset="0"/>
              <a:cs typeface="Arial" panose="020B0604020202020204" pitchFamily="34" charset="0"/>
            </a:endParaRPr>
          </a:p>
          <a:p>
            <a:pPr marL="0" indent="0">
              <a:buNone/>
            </a:pPr>
            <a:endParaRPr lang="es-ES_tradnl" sz="3600"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431061"/>
            <a:ext cx="4652114" cy="3426939"/>
          </a:xfrm>
          <a:prstGeom prst="rect">
            <a:avLst/>
          </a:prstGeom>
          <a:ln>
            <a:noFill/>
          </a:ln>
          <a:effectLst>
            <a:softEdge rad="112500"/>
          </a:effectLst>
        </p:spPr>
      </p:pic>
      <p:sp>
        <p:nvSpPr>
          <p:cNvPr id="4" name="Marcador de número de diapositiva 3"/>
          <p:cNvSpPr>
            <a:spLocks noGrp="1"/>
          </p:cNvSpPr>
          <p:nvPr>
            <p:ph type="sldNum" sz="quarter" idx="12"/>
          </p:nvPr>
        </p:nvSpPr>
        <p:spPr/>
        <p:txBody>
          <a:bodyPr/>
          <a:lstStyle/>
          <a:p>
            <a:fld id="{C03B3A52-B0B3-4AF2-A641-C738EC1164AE}" type="slidenum">
              <a:rPr lang="es-ES_tradnl" smtClean="0"/>
              <a:t>5</a:t>
            </a:fld>
            <a:endParaRPr lang="es-ES_tradnl"/>
          </a:p>
        </p:txBody>
      </p:sp>
    </p:spTree>
    <p:extLst>
      <p:ext uri="{BB962C8B-B14F-4D97-AF65-F5344CB8AC3E}">
        <p14:creationId xmlns:p14="http://schemas.microsoft.com/office/powerpoint/2010/main" val="31070965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93120"/>
            <a:ext cx="6605789" cy="1325563"/>
          </a:xfrm>
        </p:spPr>
        <p:txBody>
          <a:bodyPr>
            <a:normAutofit/>
          </a:bodyPr>
          <a:lstStyle/>
          <a:p>
            <a:r>
              <a:rPr lang="en-US" sz="4000" dirty="0" smtClean="0">
                <a:latin typeface="Arial" panose="020B0604020202020204" pitchFamily="34" charset="0"/>
                <a:cs typeface="Arial" panose="020B0604020202020204" pitchFamily="34" charset="0"/>
              </a:rPr>
              <a:t>A healthy Church practices:</a:t>
            </a:r>
            <a:endParaRPr lang="en-US" sz="40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38200" y="2392295"/>
            <a:ext cx="10515600" cy="3016831"/>
          </a:xfrm>
        </p:spPr>
        <p:txBody>
          <a:bodyPr>
            <a:normAutofit/>
          </a:bodyPr>
          <a:lstStyle/>
          <a:p>
            <a:r>
              <a:rPr lang="en-US" altLang="en-US" sz="3600" dirty="0" smtClean="0">
                <a:latin typeface="Arial" panose="020B0604020202020204" pitchFamily="34" charset="0"/>
                <a:cs typeface="Arial" panose="020B0604020202020204" pitchFamily="34" charset="0"/>
              </a:rPr>
              <a:t>Positive changes in daily living</a:t>
            </a:r>
          </a:p>
          <a:p>
            <a:r>
              <a:rPr lang="en-US" altLang="en-US" sz="3600" dirty="0" smtClean="0">
                <a:latin typeface="Arial" panose="020B0604020202020204" pitchFamily="34" charset="0"/>
                <a:cs typeface="Arial" panose="020B0604020202020204" pitchFamily="34" charset="0"/>
              </a:rPr>
              <a:t>Habit modification, and substitution of the wrong ones. </a:t>
            </a:r>
          </a:p>
          <a:p>
            <a:r>
              <a:rPr lang="en-US" altLang="en-US" sz="3600" dirty="0" smtClean="0">
                <a:latin typeface="Arial" panose="020B0604020202020204" pitchFamily="34" charset="0"/>
                <a:cs typeface="Arial" panose="020B0604020202020204" pitchFamily="34" charset="0"/>
              </a:rPr>
              <a:t>Helping the needy -assisting the widows, caring for the orphans, visiting the sick, those in prison...</a:t>
            </a:r>
          </a:p>
          <a:p>
            <a:endParaRPr lang="en-US" altLang="en-US" sz="3600" dirty="0" smtClean="0">
              <a:latin typeface="Arial" panose="020B0604020202020204" pitchFamily="34" charset="0"/>
              <a:cs typeface="Arial" panose="020B0604020202020204" pitchFamily="34" charset="0"/>
            </a:endParaRPr>
          </a:p>
          <a:p>
            <a:pPr marL="0" indent="0">
              <a:buNone/>
            </a:pPr>
            <a:endParaRPr lang="es-ES_tradnl" sz="3600" dirty="0">
              <a:latin typeface="Arial" panose="020B0604020202020204" pitchFamily="34" charset="0"/>
              <a:cs typeface="Arial" panose="020B0604020202020204" pitchFamily="34" charset="0"/>
            </a:endParaRPr>
          </a:p>
        </p:txBody>
      </p:sp>
      <p:sp>
        <p:nvSpPr>
          <p:cNvPr id="4" name="Marcador de número de diapositiva 3"/>
          <p:cNvSpPr>
            <a:spLocks noGrp="1"/>
          </p:cNvSpPr>
          <p:nvPr>
            <p:ph type="sldNum" sz="quarter" idx="12"/>
          </p:nvPr>
        </p:nvSpPr>
        <p:spPr/>
        <p:txBody>
          <a:bodyPr/>
          <a:lstStyle/>
          <a:p>
            <a:fld id="{C03B3A52-B0B3-4AF2-A641-C738EC1164AE}" type="slidenum">
              <a:rPr lang="es-ES_tradnl" smtClean="0"/>
              <a:t>6</a:t>
            </a:fld>
            <a:endParaRPr lang="es-ES_tradnl"/>
          </a:p>
        </p:txBody>
      </p:sp>
    </p:spTree>
    <p:extLst>
      <p:ext uri="{BB962C8B-B14F-4D97-AF65-F5344CB8AC3E}">
        <p14:creationId xmlns:p14="http://schemas.microsoft.com/office/powerpoint/2010/main" val="26493289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6214" y="842986"/>
            <a:ext cx="10917695" cy="4351338"/>
          </a:xfrm>
        </p:spPr>
        <p:txBody>
          <a:bodyPr>
            <a:normAutofit fontScale="92500"/>
          </a:bodyPr>
          <a:lstStyle/>
          <a:p>
            <a:r>
              <a:rPr lang="en-US" sz="3600" dirty="0" smtClean="0"/>
              <a:t>The influence of the Spirit of God is the very best medicine for disease. Heaven is all health; and </a:t>
            </a:r>
            <a:r>
              <a:rPr lang="en-US" sz="3600" u="sng" dirty="0" smtClean="0"/>
              <a:t>the more deeply heavenly influences are realized, the more sure will be the recovery </a:t>
            </a:r>
            <a:r>
              <a:rPr lang="en-US" sz="3600" dirty="0" smtClean="0"/>
              <a:t>of the believing invalid. The true principles of Christianity open before all a source of inestimable happiness. Religion is a continual wellspring, from which the Christian can drink at will and never exhaust the fountain. </a:t>
            </a:r>
            <a:r>
              <a:rPr lang="en-US" sz="3600" dirty="0" smtClean="0">
                <a:latin typeface="Arial" panose="020B0604020202020204" pitchFamily="34" charset="0"/>
                <a:cs typeface="Arial" panose="020B0604020202020204" pitchFamily="34" charset="0"/>
              </a:rPr>
              <a:t> </a:t>
            </a:r>
          </a:p>
          <a:p>
            <a:endParaRPr lang="en-US" sz="3600" dirty="0" smtClean="0">
              <a:latin typeface="Arial" panose="020B0604020202020204" pitchFamily="34" charset="0"/>
              <a:cs typeface="Arial" panose="020B0604020202020204" pitchFamily="34" charset="0"/>
            </a:endParaRPr>
          </a:p>
          <a:p>
            <a:r>
              <a:rPr lang="en-US" sz="2000" i="1" dirty="0" smtClean="0">
                <a:latin typeface="Arial" panose="020B0604020202020204" pitchFamily="34" charset="0"/>
                <a:cs typeface="Arial" panose="020B0604020202020204" pitchFamily="34" charset="0"/>
              </a:rPr>
              <a:t>Counsels on Health, </a:t>
            </a:r>
            <a:r>
              <a:rPr lang="en-US" sz="2000" dirty="0" smtClean="0">
                <a:latin typeface="Arial" panose="020B0604020202020204" pitchFamily="34" charset="0"/>
                <a:cs typeface="Arial" panose="020B0604020202020204" pitchFamily="34" charset="0"/>
              </a:rPr>
              <a:t>page 28</a:t>
            </a:r>
            <a:endParaRPr lang="en-US" sz="3600" dirty="0" smtClean="0">
              <a:latin typeface="Arial" panose="020B0604020202020204" pitchFamily="34" charset="0"/>
              <a:cs typeface="Arial" panose="020B0604020202020204" pitchFamily="34" charset="0"/>
            </a:endParaRPr>
          </a:p>
          <a:p>
            <a:pPr marL="0" indent="0">
              <a:buNone/>
            </a:pPr>
            <a:endParaRPr lang="en-US" sz="36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49834" y="3640775"/>
            <a:ext cx="2442166" cy="3217225"/>
          </a:xfrm>
          <a:prstGeom prst="rect">
            <a:avLst/>
          </a:prstGeom>
          <a:effectLst>
            <a:softEdge rad="317500"/>
          </a:effectLst>
        </p:spPr>
      </p:pic>
      <p:sp>
        <p:nvSpPr>
          <p:cNvPr id="2" name="Marcador de número de diapositiva 1"/>
          <p:cNvSpPr>
            <a:spLocks noGrp="1"/>
          </p:cNvSpPr>
          <p:nvPr>
            <p:ph type="sldNum" sz="quarter" idx="12"/>
          </p:nvPr>
        </p:nvSpPr>
        <p:spPr/>
        <p:txBody>
          <a:bodyPr/>
          <a:lstStyle/>
          <a:p>
            <a:fld id="{C03B3A52-B0B3-4AF2-A641-C738EC1164AE}" type="slidenum">
              <a:rPr lang="es-ES_tradnl" smtClean="0"/>
              <a:t>7</a:t>
            </a:fld>
            <a:endParaRPr lang="es-ES_tradnl"/>
          </a:p>
        </p:txBody>
      </p:sp>
    </p:spTree>
    <p:extLst>
      <p:ext uri="{BB962C8B-B14F-4D97-AF65-F5344CB8AC3E}">
        <p14:creationId xmlns:p14="http://schemas.microsoft.com/office/powerpoint/2010/main" val="3535779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005012"/>
            <a:ext cx="10515600" cy="4351338"/>
          </a:xfrm>
        </p:spPr>
        <p:txBody>
          <a:bodyPr>
            <a:normAutofit/>
          </a:bodyPr>
          <a:lstStyle/>
          <a:p>
            <a:r>
              <a:rPr lang="en-US" sz="3600" dirty="0" smtClean="0">
                <a:latin typeface="Arial" panose="020B0604020202020204" pitchFamily="34" charset="0"/>
                <a:cs typeface="Arial" panose="020B0604020202020204" pitchFamily="34" charset="0"/>
              </a:rPr>
              <a:t>Your Church can be a blessing for members and for the community by teaching the activities proposed by a Healthy Church.</a:t>
            </a:r>
          </a:p>
          <a:p>
            <a:endParaRPr lang="es-ES_tradnl" sz="3600" dirty="0">
              <a:latin typeface="Arial" panose="020B0604020202020204" pitchFamily="34" charset="0"/>
              <a:cs typeface="Arial" panose="020B0604020202020204" pitchFamily="34" charset="0"/>
            </a:endParaRPr>
          </a:p>
          <a:p>
            <a:r>
              <a:rPr lang="en-US" sz="3600" dirty="0" smtClean="0">
                <a:latin typeface="Arial" panose="020B0604020202020204" pitchFamily="34" charset="0"/>
                <a:cs typeface="Arial" panose="020B0604020202020204" pitchFamily="34" charset="0"/>
              </a:rPr>
              <a:t>Many souls could be carried to the feet of JESUS by practicing healthy habits.</a:t>
            </a:r>
            <a:endParaRPr lang="en-US" sz="3600" dirty="0">
              <a:latin typeface="Arial" panose="020B0604020202020204" pitchFamily="34" charset="0"/>
              <a:cs typeface="Arial" panose="020B0604020202020204" pitchFamily="34" charset="0"/>
            </a:endParaRPr>
          </a:p>
        </p:txBody>
      </p:sp>
      <p:sp>
        <p:nvSpPr>
          <p:cNvPr id="2" name="Marcador de número de diapositiva 1"/>
          <p:cNvSpPr>
            <a:spLocks noGrp="1"/>
          </p:cNvSpPr>
          <p:nvPr>
            <p:ph type="sldNum" sz="quarter" idx="12"/>
          </p:nvPr>
        </p:nvSpPr>
        <p:spPr/>
        <p:txBody>
          <a:bodyPr/>
          <a:lstStyle/>
          <a:p>
            <a:fld id="{C03B3A52-B0B3-4AF2-A641-C738EC1164AE}" type="slidenum">
              <a:rPr lang="es-ES_tradnl" smtClean="0"/>
              <a:t>8</a:t>
            </a:fld>
            <a:endParaRPr lang="es-ES_tradnl"/>
          </a:p>
        </p:txBody>
      </p:sp>
    </p:spTree>
    <p:extLst>
      <p:ext uri="{BB962C8B-B14F-4D97-AF65-F5344CB8AC3E}">
        <p14:creationId xmlns:p14="http://schemas.microsoft.com/office/powerpoint/2010/main" val="23675880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A Healthy Church promotes health by…</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r>
              <a:rPr lang="en-US" altLang="en-US" sz="3600" dirty="0" smtClean="0">
                <a:latin typeface="Arial" panose="020B0604020202020204" pitchFamily="34" charset="0"/>
                <a:cs typeface="Arial" panose="020B0604020202020204" pitchFamily="34" charset="0"/>
              </a:rPr>
              <a:t>Offering courses on Healthy cooking – healthy vegetarian </a:t>
            </a:r>
            <a:r>
              <a:rPr lang="en-US" altLang="en-US" sz="3600" dirty="0" smtClean="0">
                <a:latin typeface="Arial" panose="020B0604020202020204" pitchFamily="34" charset="0"/>
                <a:cs typeface="Arial" panose="020B0604020202020204" pitchFamily="34" charset="0"/>
              </a:rPr>
              <a:t>recipes.</a:t>
            </a:r>
            <a:endParaRPr lang="en-US" altLang="en-US" sz="3600" dirty="0" smtClean="0">
              <a:latin typeface="Arial" panose="020B0604020202020204" pitchFamily="34" charset="0"/>
              <a:cs typeface="Arial" panose="020B0604020202020204" pitchFamily="34" charset="0"/>
            </a:endParaRPr>
          </a:p>
          <a:p>
            <a:r>
              <a:rPr lang="en-US" altLang="en-US" sz="3600" dirty="0" smtClean="0">
                <a:latin typeface="Arial" panose="020B0604020202020204" pitchFamily="34" charset="0"/>
                <a:cs typeface="Arial" panose="020B0604020202020204" pitchFamily="34" charset="0"/>
              </a:rPr>
              <a:t>Organizing, sponsoring and participating in peaceful public manifestations, against</a:t>
            </a:r>
          </a:p>
          <a:p>
            <a:pPr lvl="1"/>
            <a:r>
              <a:rPr lang="en-US" altLang="en-US" sz="3200" dirty="0" smtClean="0">
                <a:latin typeface="Arial" panose="020B0604020202020204" pitchFamily="34" charset="0"/>
                <a:cs typeface="Arial" panose="020B0604020202020204" pitchFamily="34" charset="0"/>
              </a:rPr>
              <a:t>Tobacco</a:t>
            </a:r>
          </a:p>
          <a:p>
            <a:pPr lvl="1"/>
            <a:r>
              <a:rPr lang="en-US" altLang="en-US" sz="3200" dirty="0" smtClean="0">
                <a:latin typeface="Arial" panose="020B0604020202020204" pitchFamily="34" charset="0"/>
                <a:cs typeface="Arial" panose="020B0604020202020204" pitchFamily="34" charset="0"/>
              </a:rPr>
              <a:t>Alcohol</a:t>
            </a:r>
          </a:p>
          <a:p>
            <a:pPr lvl="1"/>
            <a:r>
              <a:rPr lang="en-US" altLang="en-US" sz="3200" dirty="0" smtClean="0">
                <a:latin typeface="Arial" panose="020B0604020202020204" pitchFamily="34" charset="0"/>
                <a:cs typeface="Arial" panose="020B0604020202020204" pitchFamily="34" charset="0"/>
              </a:rPr>
              <a:t>Drugs </a:t>
            </a:r>
          </a:p>
          <a:p>
            <a:pPr lvl="1"/>
            <a:r>
              <a:rPr lang="en-US" altLang="en-US" sz="3200" dirty="0" smtClean="0">
                <a:latin typeface="Arial" panose="020B0604020202020204" pitchFamily="34" charset="0"/>
                <a:cs typeface="Arial" panose="020B0604020202020204" pitchFamily="34" charset="0"/>
              </a:rPr>
              <a:t>Abuses, misuses…</a:t>
            </a:r>
          </a:p>
          <a:p>
            <a:pPr marL="0" indent="0">
              <a:buNone/>
            </a:pPr>
            <a:endParaRPr lang="en-US" sz="3600" dirty="0">
              <a:latin typeface="Arial" panose="020B0604020202020204" pitchFamily="34" charset="0"/>
              <a:cs typeface="Arial" panose="020B0604020202020204" pitchFamily="34" charset="0"/>
            </a:endParaRPr>
          </a:p>
        </p:txBody>
      </p:sp>
      <p:sp>
        <p:nvSpPr>
          <p:cNvPr id="4" name="Marcador de número de diapositiva 3"/>
          <p:cNvSpPr>
            <a:spLocks noGrp="1"/>
          </p:cNvSpPr>
          <p:nvPr>
            <p:ph type="sldNum" sz="quarter" idx="12"/>
          </p:nvPr>
        </p:nvSpPr>
        <p:spPr/>
        <p:txBody>
          <a:bodyPr/>
          <a:lstStyle/>
          <a:p>
            <a:fld id="{C03B3A52-B0B3-4AF2-A641-C738EC1164AE}" type="slidenum">
              <a:rPr lang="es-ES_tradnl" smtClean="0"/>
              <a:t>9</a:t>
            </a:fld>
            <a:endParaRPr lang="es-ES_tradnl"/>
          </a:p>
        </p:txBody>
      </p:sp>
    </p:spTree>
    <p:extLst>
      <p:ext uri="{BB962C8B-B14F-4D97-AF65-F5344CB8AC3E}">
        <p14:creationId xmlns:p14="http://schemas.microsoft.com/office/powerpoint/2010/main" val="28552377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341</TotalTime>
  <Words>511</Words>
  <Application>Microsoft Office PowerPoint</Application>
  <PresentationFormat>Widescreen</PresentationFormat>
  <Paragraphs>59</Paragraphs>
  <Slides>14</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Calibri Light</vt:lpstr>
      <vt:lpstr>Office Theme</vt:lpstr>
      <vt:lpstr>A  HEALTHY  CHURCH</vt:lpstr>
      <vt:lpstr>Mission statement of the Health Ministries</vt:lpstr>
      <vt:lpstr>PowerPoint Presentation</vt:lpstr>
      <vt:lpstr>As Seventh-day Adventists, we  are to live what we preach.</vt:lpstr>
      <vt:lpstr>A healthy Church practices healthy habits</vt:lpstr>
      <vt:lpstr>A healthy Church practices:</vt:lpstr>
      <vt:lpstr>PowerPoint Presentation</vt:lpstr>
      <vt:lpstr>PowerPoint Presentation</vt:lpstr>
      <vt:lpstr>A Healthy Church promotes health by…</vt:lpstr>
      <vt:lpstr>PowerPoint Presentation</vt:lpstr>
      <vt:lpstr>A Healthy Church must pray</vt:lpstr>
      <vt:lpstr>Conclusion…   As we implement this health message, the Seventh-day Adventist Church will be …</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IGLESIA SALUDABLE</dc:title>
  <dc:creator>Lidia Belkis Archbold</dc:creator>
  <cp:lastModifiedBy>Lidia Belkis Archbold</cp:lastModifiedBy>
  <cp:revision>34</cp:revision>
  <dcterms:created xsi:type="dcterms:W3CDTF">2016-07-04T17:45:34Z</dcterms:created>
  <dcterms:modified xsi:type="dcterms:W3CDTF">2016-08-02T20:21:00Z</dcterms:modified>
</cp:coreProperties>
</file>