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Override4.xml" ContentType="application/vnd.openxmlformats-officedocument.themeOverrid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theme/themeOverride5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theme/themeOverride6.xml" ContentType="application/vnd.openxmlformats-officedocument.themeOverrid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theme/themeOverride7.xml" ContentType="application/vnd.openxmlformats-officedocument.themeOverrid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0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1.xml" ContentType="application/vnd.openxmlformats-officedocument.theme+xml"/>
  <Override PartName="/ppt/theme/themeOverride8.xml" ContentType="application/vnd.openxmlformats-officedocument.themeOverrid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15" r:id="rId2"/>
    <p:sldMasterId id="2147484166" r:id="rId3"/>
    <p:sldMasterId id="2147484286" r:id="rId4"/>
    <p:sldMasterId id="2147484298" r:id="rId5"/>
    <p:sldMasterId id="2147484322" r:id="rId6"/>
    <p:sldMasterId id="2147484334" r:id="rId7"/>
    <p:sldMasterId id="2147484501" r:id="rId8"/>
    <p:sldMasterId id="2147484525" r:id="rId9"/>
    <p:sldMasterId id="2147484609" r:id="rId10"/>
    <p:sldMasterId id="2147487334" r:id="rId11"/>
    <p:sldMasterId id="2147487346" r:id="rId12"/>
    <p:sldMasterId id="2147487358" r:id="rId13"/>
    <p:sldMasterId id="2147487370" r:id="rId14"/>
    <p:sldMasterId id="2147487382" r:id="rId15"/>
    <p:sldMasterId id="2147487394" r:id="rId16"/>
    <p:sldMasterId id="2147487406" r:id="rId17"/>
    <p:sldMasterId id="2147487418" r:id="rId18"/>
    <p:sldMasterId id="2147487430" r:id="rId19"/>
    <p:sldMasterId id="2147487442" r:id="rId20"/>
    <p:sldMasterId id="2147487454" r:id="rId21"/>
  </p:sldMasterIdLst>
  <p:notesMasterIdLst>
    <p:notesMasterId r:id="rId80"/>
  </p:notesMasterIdLst>
  <p:sldIdLst>
    <p:sldId id="460" r:id="rId22"/>
    <p:sldId id="267" r:id="rId23"/>
    <p:sldId id="268" r:id="rId24"/>
    <p:sldId id="269" r:id="rId25"/>
    <p:sldId id="270" r:id="rId26"/>
    <p:sldId id="357" r:id="rId27"/>
    <p:sldId id="360" r:id="rId28"/>
    <p:sldId id="447" r:id="rId29"/>
    <p:sldId id="448" r:id="rId30"/>
    <p:sldId id="449" r:id="rId31"/>
    <p:sldId id="461" r:id="rId32"/>
    <p:sldId id="462" r:id="rId33"/>
    <p:sldId id="463" r:id="rId34"/>
    <p:sldId id="464" r:id="rId35"/>
    <p:sldId id="465" r:id="rId36"/>
    <p:sldId id="466" r:id="rId37"/>
    <p:sldId id="468" r:id="rId38"/>
    <p:sldId id="258" r:id="rId39"/>
    <p:sldId id="450" r:id="rId40"/>
    <p:sldId id="451" r:id="rId41"/>
    <p:sldId id="452" r:id="rId42"/>
    <p:sldId id="453" r:id="rId43"/>
    <p:sldId id="469" r:id="rId44"/>
    <p:sldId id="470" r:id="rId45"/>
    <p:sldId id="471" r:id="rId46"/>
    <p:sldId id="472" r:id="rId47"/>
    <p:sldId id="473" r:id="rId48"/>
    <p:sldId id="474" r:id="rId49"/>
    <p:sldId id="475" r:id="rId50"/>
    <p:sldId id="259" r:id="rId51"/>
    <p:sldId id="454" r:id="rId52"/>
    <p:sldId id="455" r:id="rId53"/>
    <p:sldId id="476" r:id="rId54"/>
    <p:sldId id="477" r:id="rId55"/>
    <p:sldId id="478" r:id="rId56"/>
    <p:sldId id="479" r:id="rId57"/>
    <p:sldId id="480" r:id="rId58"/>
    <p:sldId id="481" r:id="rId59"/>
    <p:sldId id="482" r:id="rId60"/>
    <p:sldId id="483" r:id="rId61"/>
    <p:sldId id="261" r:id="rId62"/>
    <p:sldId id="456" r:id="rId63"/>
    <p:sldId id="457" r:id="rId64"/>
    <p:sldId id="484" r:id="rId65"/>
    <p:sldId id="485" r:id="rId66"/>
    <p:sldId id="486" r:id="rId67"/>
    <p:sldId id="487" r:id="rId68"/>
    <p:sldId id="488" r:id="rId69"/>
    <p:sldId id="489" r:id="rId70"/>
    <p:sldId id="490" r:id="rId71"/>
    <p:sldId id="491" r:id="rId72"/>
    <p:sldId id="492" r:id="rId73"/>
    <p:sldId id="493" r:id="rId74"/>
    <p:sldId id="494" r:id="rId75"/>
    <p:sldId id="495" r:id="rId76"/>
    <p:sldId id="496" r:id="rId77"/>
    <p:sldId id="497" r:id="rId78"/>
    <p:sldId id="498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9900"/>
    <a:srgbClr val="66FFFF"/>
    <a:srgbClr val="FCECD5"/>
    <a:srgbClr val="000000"/>
    <a:srgbClr val="FFFFFF"/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 autoAdjust="0"/>
    <p:restoredTop sz="71864" autoAdjust="0"/>
  </p:normalViewPr>
  <p:slideViewPr>
    <p:cSldViewPr snapToGrid="0" snapToObjects="1">
      <p:cViewPr varScale="1">
        <p:scale>
          <a:sx n="66" d="100"/>
          <a:sy n="66" d="100"/>
        </p:scale>
        <p:origin x="19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42.xml"/><Relationship Id="rId64" Type="http://schemas.openxmlformats.org/officeDocument/2006/relationships/slide" Target="slides/slide43.xml"/><Relationship Id="rId65" Type="http://schemas.openxmlformats.org/officeDocument/2006/relationships/slide" Target="slides/slide44.xml"/><Relationship Id="rId66" Type="http://schemas.openxmlformats.org/officeDocument/2006/relationships/slide" Target="slides/slide45.xml"/><Relationship Id="rId67" Type="http://schemas.openxmlformats.org/officeDocument/2006/relationships/slide" Target="slides/slide46.xml"/><Relationship Id="rId68" Type="http://schemas.openxmlformats.org/officeDocument/2006/relationships/slide" Target="slides/slide47.xml"/><Relationship Id="rId69" Type="http://schemas.openxmlformats.org/officeDocument/2006/relationships/slide" Target="slides/slide48.xml"/><Relationship Id="rId50" Type="http://schemas.openxmlformats.org/officeDocument/2006/relationships/slide" Target="slides/slide29.xml"/><Relationship Id="rId51" Type="http://schemas.openxmlformats.org/officeDocument/2006/relationships/slide" Target="slides/slide30.xml"/><Relationship Id="rId52" Type="http://schemas.openxmlformats.org/officeDocument/2006/relationships/slide" Target="slides/slide31.xml"/><Relationship Id="rId53" Type="http://schemas.openxmlformats.org/officeDocument/2006/relationships/slide" Target="slides/slide32.xml"/><Relationship Id="rId54" Type="http://schemas.openxmlformats.org/officeDocument/2006/relationships/slide" Target="slides/slide33.xml"/><Relationship Id="rId55" Type="http://schemas.openxmlformats.org/officeDocument/2006/relationships/slide" Target="slides/slide34.xml"/><Relationship Id="rId56" Type="http://schemas.openxmlformats.org/officeDocument/2006/relationships/slide" Target="slides/slide35.xml"/><Relationship Id="rId57" Type="http://schemas.openxmlformats.org/officeDocument/2006/relationships/slide" Target="slides/slide36.xml"/><Relationship Id="rId58" Type="http://schemas.openxmlformats.org/officeDocument/2006/relationships/slide" Target="slides/slide37.xml"/><Relationship Id="rId59" Type="http://schemas.openxmlformats.org/officeDocument/2006/relationships/slide" Target="slides/slide38.xml"/><Relationship Id="rId40" Type="http://schemas.openxmlformats.org/officeDocument/2006/relationships/slide" Target="slides/slide19.xml"/><Relationship Id="rId41" Type="http://schemas.openxmlformats.org/officeDocument/2006/relationships/slide" Target="slides/slide20.xml"/><Relationship Id="rId42" Type="http://schemas.openxmlformats.org/officeDocument/2006/relationships/slide" Target="slides/slide21.xml"/><Relationship Id="rId43" Type="http://schemas.openxmlformats.org/officeDocument/2006/relationships/slide" Target="slides/slide22.xml"/><Relationship Id="rId44" Type="http://schemas.openxmlformats.org/officeDocument/2006/relationships/slide" Target="slides/slide23.xml"/><Relationship Id="rId45" Type="http://schemas.openxmlformats.org/officeDocument/2006/relationships/slide" Target="slides/slide24.xml"/><Relationship Id="rId46" Type="http://schemas.openxmlformats.org/officeDocument/2006/relationships/slide" Target="slides/slide25.xml"/><Relationship Id="rId47" Type="http://schemas.openxmlformats.org/officeDocument/2006/relationships/slide" Target="slides/slide26.xml"/><Relationship Id="rId48" Type="http://schemas.openxmlformats.org/officeDocument/2006/relationships/slide" Target="slides/slide27.xml"/><Relationship Id="rId4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37" Type="http://schemas.openxmlformats.org/officeDocument/2006/relationships/slide" Target="slides/slide16.xml"/><Relationship Id="rId38" Type="http://schemas.openxmlformats.org/officeDocument/2006/relationships/slide" Target="slides/slide17.xml"/><Relationship Id="rId39" Type="http://schemas.openxmlformats.org/officeDocument/2006/relationships/slide" Target="slides/slide18.xml"/><Relationship Id="rId80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49.xml"/><Relationship Id="rId71" Type="http://schemas.openxmlformats.org/officeDocument/2006/relationships/slide" Target="slides/slide50.xml"/><Relationship Id="rId72" Type="http://schemas.openxmlformats.org/officeDocument/2006/relationships/slide" Target="slides/slide5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73" Type="http://schemas.openxmlformats.org/officeDocument/2006/relationships/slide" Target="slides/slide52.xml"/><Relationship Id="rId74" Type="http://schemas.openxmlformats.org/officeDocument/2006/relationships/slide" Target="slides/slide53.xml"/><Relationship Id="rId75" Type="http://schemas.openxmlformats.org/officeDocument/2006/relationships/slide" Target="slides/slide54.xml"/><Relationship Id="rId76" Type="http://schemas.openxmlformats.org/officeDocument/2006/relationships/slide" Target="slides/slide55.xml"/><Relationship Id="rId77" Type="http://schemas.openxmlformats.org/officeDocument/2006/relationships/slide" Target="slides/slide56.xml"/><Relationship Id="rId78" Type="http://schemas.openxmlformats.org/officeDocument/2006/relationships/slide" Target="slides/slide57.xml"/><Relationship Id="rId79" Type="http://schemas.openxmlformats.org/officeDocument/2006/relationships/slide" Target="slides/slide58.xml"/><Relationship Id="rId60" Type="http://schemas.openxmlformats.org/officeDocument/2006/relationships/slide" Target="slides/slide39.xml"/><Relationship Id="rId61" Type="http://schemas.openxmlformats.org/officeDocument/2006/relationships/slide" Target="slides/slide40.xml"/><Relationship Id="rId62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F9081-061E-476E-AE12-6C1E1718E0CE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152C4A-9E1C-4BDA-8736-E831EC1DA3E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Union and Division</a:t>
          </a:r>
          <a:endParaRPr lang="en-US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A88C5D1-0B17-4F80-8792-065034B8468E}" type="parTrans" cxnId="{C0C2E0EB-1CA2-47B7-86FF-85C1807563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2BAA19-4E9E-44A6-BE3F-3075A6127AF0}" type="sibTrans" cxnId="{C0C2E0EB-1CA2-47B7-86FF-85C1807563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31B9D6-D379-4974-B741-2A6A727B8DE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Local Field</a:t>
          </a:r>
          <a:endParaRPr lang="en-US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CC94831-7A7B-41C9-9427-6EACFAB7632B}" type="parTrans" cxnId="{A57145D7-04F3-466D-8239-E9A72C679C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B1936B-3396-4579-9650-81255F252902}" type="sibTrans" cxnId="{A57145D7-04F3-466D-8239-E9A72C679C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433E74-0F14-4DF5-8C49-847C2EF8CF2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Local Church/Pastoral District</a:t>
          </a:r>
          <a:endParaRPr lang="en-US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A732971-B7E5-4522-ADE6-43572F0F5D25}" type="parTrans" cxnId="{1212949C-2508-4EEF-9E44-6E006FCC09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ABE762-4E2E-406D-BC81-D8A77BAFF6EE}" type="sibTrans" cxnId="{1212949C-2508-4EEF-9E44-6E006FCC09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251E70-8F62-46DD-9207-EE9EE146889C}" type="pres">
      <dgm:prSet presAssocID="{F37F9081-061E-476E-AE12-6C1E1718E0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835B4E-BFFE-4E2A-9A30-A006E5011634}" type="pres">
      <dgm:prSet presAssocID="{E3152C4A-9E1C-4BDA-8736-E831EC1DA3E0}" presName="parentLin" presStyleCnt="0"/>
      <dgm:spPr/>
    </dgm:pt>
    <dgm:pt modelId="{AD12FA18-BC6D-42A0-98AA-70B78816EC4D}" type="pres">
      <dgm:prSet presAssocID="{E3152C4A-9E1C-4BDA-8736-E831EC1DA3E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62C2984-1F16-4D19-8FD4-C6C81404C4DB}" type="pres">
      <dgm:prSet presAssocID="{E3152C4A-9E1C-4BDA-8736-E831EC1DA3E0}" presName="parentText" presStyleLbl="node1" presStyleIdx="0" presStyleCnt="3" custScaleX="119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9F7E8-563F-4C2B-8E1F-5C4F07301400}" type="pres">
      <dgm:prSet presAssocID="{E3152C4A-9E1C-4BDA-8736-E831EC1DA3E0}" presName="negativeSpace" presStyleCnt="0"/>
      <dgm:spPr/>
    </dgm:pt>
    <dgm:pt modelId="{90B160A5-37E0-492A-B796-6985C05FA02F}" type="pres">
      <dgm:prSet presAssocID="{E3152C4A-9E1C-4BDA-8736-E831EC1DA3E0}" presName="childText" presStyleLbl="conFgAcc1" presStyleIdx="0" presStyleCnt="3">
        <dgm:presLayoutVars>
          <dgm:bulletEnabled val="1"/>
        </dgm:presLayoutVars>
      </dgm:prSet>
      <dgm:spPr/>
    </dgm:pt>
    <dgm:pt modelId="{80C4FC28-14C0-4A4B-8771-69B5A8D513E4}" type="pres">
      <dgm:prSet presAssocID="{752BAA19-4E9E-44A6-BE3F-3075A6127AF0}" presName="spaceBetweenRectangles" presStyleCnt="0"/>
      <dgm:spPr/>
    </dgm:pt>
    <dgm:pt modelId="{29DFCF79-0707-40A2-B208-93AE411C6214}" type="pres">
      <dgm:prSet presAssocID="{6831B9D6-D379-4974-B741-2A6A727B8DEF}" presName="parentLin" presStyleCnt="0"/>
      <dgm:spPr/>
    </dgm:pt>
    <dgm:pt modelId="{55B42F35-8436-40AD-82AF-EAB5C5BE2790}" type="pres">
      <dgm:prSet presAssocID="{6831B9D6-D379-4974-B741-2A6A727B8DE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B38456E-7E0B-427A-B6BB-D65A29690431}" type="pres">
      <dgm:prSet presAssocID="{6831B9D6-D379-4974-B741-2A6A727B8DEF}" presName="parentText" presStyleLbl="node1" presStyleIdx="1" presStyleCnt="3" custScaleX="1204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2E3AB-57A9-4C73-B45D-E82D6F76F540}" type="pres">
      <dgm:prSet presAssocID="{6831B9D6-D379-4974-B741-2A6A727B8DEF}" presName="negativeSpace" presStyleCnt="0"/>
      <dgm:spPr/>
    </dgm:pt>
    <dgm:pt modelId="{78AC5580-6F6A-4D60-A49B-08894FC5A42D}" type="pres">
      <dgm:prSet presAssocID="{6831B9D6-D379-4974-B741-2A6A727B8DEF}" presName="childText" presStyleLbl="conFgAcc1" presStyleIdx="1" presStyleCnt="3">
        <dgm:presLayoutVars>
          <dgm:bulletEnabled val="1"/>
        </dgm:presLayoutVars>
      </dgm:prSet>
      <dgm:spPr/>
    </dgm:pt>
    <dgm:pt modelId="{7AEFD2D3-2AD3-4BBB-AD86-67DE6AD21D6B}" type="pres">
      <dgm:prSet presAssocID="{A6B1936B-3396-4579-9650-81255F252902}" presName="spaceBetweenRectangles" presStyleCnt="0"/>
      <dgm:spPr/>
    </dgm:pt>
    <dgm:pt modelId="{DA398087-F19B-4C34-B3D5-F1A3443C55F9}" type="pres">
      <dgm:prSet presAssocID="{FB433E74-0F14-4DF5-8C49-847C2EF8CF26}" presName="parentLin" presStyleCnt="0"/>
      <dgm:spPr/>
    </dgm:pt>
    <dgm:pt modelId="{1380EF34-3D86-4A45-A012-C4DD11CA8EDD}" type="pres">
      <dgm:prSet presAssocID="{FB433E74-0F14-4DF5-8C49-847C2EF8CF2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9143C15-5D64-4C34-93C1-A9A9E321D163}" type="pres">
      <dgm:prSet presAssocID="{FB433E74-0F14-4DF5-8C49-847C2EF8CF26}" presName="parentText" presStyleLbl="node1" presStyleIdx="2" presStyleCnt="3" custScaleX="1207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E998A-43E7-4B70-8C3E-B9CCA8D03667}" type="pres">
      <dgm:prSet presAssocID="{FB433E74-0F14-4DF5-8C49-847C2EF8CF26}" presName="negativeSpace" presStyleCnt="0"/>
      <dgm:spPr/>
    </dgm:pt>
    <dgm:pt modelId="{83812834-0785-4F83-8B30-02DA07D51852}" type="pres">
      <dgm:prSet presAssocID="{FB433E74-0F14-4DF5-8C49-847C2EF8CF2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12949C-2508-4EEF-9E44-6E006FCC095A}" srcId="{F37F9081-061E-476E-AE12-6C1E1718E0CE}" destId="{FB433E74-0F14-4DF5-8C49-847C2EF8CF26}" srcOrd="2" destOrd="0" parTransId="{2A732971-B7E5-4522-ADE6-43572F0F5D25}" sibTransId="{68ABE762-4E2E-406D-BC81-D8A77BAFF6EE}"/>
    <dgm:cxn modelId="{34A9B9CC-84D2-C041-A36D-B409BEC5766B}" type="presOf" srcId="{6831B9D6-D379-4974-B741-2A6A727B8DEF}" destId="{55B42F35-8436-40AD-82AF-EAB5C5BE2790}" srcOrd="0" destOrd="0" presId="urn:microsoft.com/office/officeart/2005/8/layout/list1"/>
    <dgm:cxn modelId="{C0C2E0EB-1CA2-47B7-86FF-85C18075632D}" srcId="{F37F9081-061E-476E-AE12-6C1E1718E0CE}" destId="{E3152C4A-9E1C-4BDA-8736-E831EC1DA3E0}" srcOrd="0" destOrd="0" parTransId="{4A88C5D1-0B17-4F80-8792-065034B8468E}" sibTransId="{752BAA19-4E9E-44A6-BE3F-3075A6127AF0}"/>
    <dgm:cxn modelId="{FFBFA270-A711-1D43-8272-C4E9BBC763EC}" type="presOf" srcId="{6831B9D6-D379-4974-B741-2A6A727B8DEF}" destId="{EB38456E-7E0B-427A-B6BB-D65A29690431}" srcOrd="1" destOrd="0" presId="urn:microsoft.com/office/officeart/2005/8/layout/list1"/>
    <dgm:cxn modelId="{9AC7273E-BE1E-C849-B423-444F1C852271}" type="presOf" srcId="{F37F9081-061E-476E-AE12-6C1E1718E0CE}" destId="{C5251E70-8F62-46DD-9207-EE9EE146889C}" srcOrd="0" destOrd="0" presId="urn:microsoft.com/office/officeart/2005/8/layout/list1"/>
    <dgm:cxn modelId="{F4D9AE7B-B8C2-F340-A1E3-29C7B6C3D9DB}" type="presOf" srcId="{FB433E74-0F14-4DF5-8C49-847C2EF8CF26}" destId="{49143C15-5D64-4C34-93C1-A9A9E321D163}" srcOrd="1" destOrd="0" presId="urn:microsoft.com/office/officeart/2005/8/layout/list1"/>
    <dgm:cxn modelId="{FF2FA0B0-0A36-E248-A9F4-D5E3C346DB56}" type="presOf" srcId="{FB433E74-0F14-4DF5-8C49-847C2EF8CF26}" destId="{1380EF34-3D86-4A45-A012-C4DD11CA8EDD}" srcOrd="0" destOrd="0" presId="urn:microsoft.com/office/officeart/2005/8/layout/list1"/>
    <dgm:cxn modelId="{FC7DFEF3-9405-414D-8C79-185D53049F83}" type="presOf" srcId="{E3152C4A-9E1C-4BDA-8736-E831EC1DA3E0}" destId="{AD12FA18-BC6D-42A0-98AA-70B78816EC4D}" srcOrd="0" destOrd="0" presId="urn:microsoft.com/office/officeart/2005/8/layout/list1"/>
    <dgm:cxn modelId="{A57145D7-04F3-466D-8239-E9A72C679C35}" srcId="{F37F9081-061E-476E-AE12-6C1E1718E0CE}" destId="{6831B9D6-D379-4974-B741-2A6A727B8DEF}" srcOrd="1" destOrd="0" parTransId="{3CC94831-7A7B-41C9-9427-6EACFAB7632B}" sibTransId="{A6B1936B-3396-4579-9650-81255F252902}"/>
    <dgm:cxn modelId="{B632F267-2F49-2347-8EEB-B0F255C40BFF}" type="presOf" srcId="{E3152C4A-9E1C-4BDA-8736-E831EC1DA3E0}" destId="{362C2984-1F16-4D19-8FD4-C6C81404C4DB}" srcOrd="1" destOrd="0" presId="urn:microsoft.com/office/officeart/2005/8/layout/list1"/>
    <dgm:cxn modelId="{29A75D2B-4385-2E4A-8054-D0F7D64C00C8}" type="presParOf" srcId="{C5251E70-8F62-46DD-9207-EE9EE146889C}" destId="{4C835B4E-BFFE-4E2A-9A30-A006E5011634}" srcOrd="0" destOrd="0" presId="urn:microsoft.com/office/officeart/2005/8/layout/list1"/>
    <dgm:cxn modelId="{777022D2-15C2-F74B-AC3B-20396A3E8D52}" type="presParOf" srcId="{4C835B4E-BFFE-4E2A-9A30-A006E5011634}" destId="{AD12FA18-BC6D-42A0-98AA-70B78816EC4D}" srcOrd="0" destOrd="0" presId="urn:microsoft.com/office/officeart/2005/8/layout/list1"/>
    <dgm:cxn modelId="{A93455CB-0B96-9A43-8FCD-D18B2D49E820}" type="presParOf" srcId="{4C835B4E-BFFE-4E2A-9A30-A006E5011634}" destId="{362C2984-1F16-4D19-8FD4-C6C81404C4DB}" srcOrd="1" destOrd="0" presId="urn:microsoft.com/office/officeart/2005/8/layout/list1"/>
    <dgm:cxn modelId="{F542030E-3988-2E49-8B7A-173D9195BCF7}" type="presParOf" srcId="{C5251E70-8F62-46DD-9207-EE9EE146889C}" destId="{6299F7E8-563F-4C2B-8E1F-5C4F07301400}" srcOrd="1" destOrd="0" presId="urn:microsoft.com/office/officeart/2005/8/layout/list1"/>
    <dgm:cxn modelId="{502C35F8-9690-D042-9E6A-A061AF31A28D}" type="presParOf" srcId="{C5251E70-8F62-46DD-9207-EE9EE146889C}" destId="{90B160A5-37E0-492A-B796-6985C05FA02F}" srcOrd="2" destOrd="0" presId="urn:microsoft.com/office/officeart/2005/8/layout/list1"/>
    <dgm:cxn modelId="{BC062F4C-7032-D64F-983F-2800F3CADE85}" type="presParOf" srcId="{C5251E70-8F62-46DD-9207-EE9EE146889C}" destId="{80C4FC28-14C0-4A4B-8771-69B5A8D513E4}" srcOrd="3" destOrd="0" presId="urn:microsoft.com/office/officeart/2005/8/layout/list1"/>
    <dgm:cxn modelId="{2758B8BA-28D3-DD47-B510-A459B87AC743}" type="presParOf" srcId="{C5251E70-8F62-46DD-9207-EE9EE146889C}" destId="{29DFCF79-0707-40A2-B208-93AE411C6214}" srcOrd="4" destOrd="0" presId="urn:microsoft.com/office/officeart/2005/8/layout/list1"/>
    <dgm:cxn modelId="{32B299D3-22C5-084F-8AD2-31FA5D23469B}" type="presParOf" srcId="{29DFCF79-0707-40A2-B208-93AE411C6214}" destId="{55B42F35-8436-40AD-82AF-EAB5C5BE2790}" srcOrd="0" destOrd="0" presId="urn:microsoft.com/office/officeart/2005/8/layout/list1"/>
    <dgm:cxn modelId="{8E753881-9F8C-2542-8B64-42ED88F3608A}" type="presParOf" srcId="{29DFCF79-0707-40A2-B208-93AE411C6214}" destId="{EB38456E-7E0B-427A-B6BB-D65A29690431}" srcOrd="1" destOrd="0" presId="urn:microsoft.com/office/officeart/2005/8/layout/list1"/>
    <dgm:cxn modelId="{F8154ECC-4210-224F-B69D-6FDFD7233F15}" type="presParOf" srcId="{C5251E70-8F62-46DD-9207-EE9EE146889C}" destId="{E432E3AB-57A9-4C73-B45D-E82D6F76F540}" srcOrd="5" destOrd="0" presId="urn:microsoft.com/office/officeart/2005/8/layout/list1"/>
    <dgm:cxn modelId="{45A1505E-941E-9B45-AF21-CFF6E9EE4FDA}" type="presParOf" srcId="{C5251E70-8F62-46DD-9207-EE9EE146889C}" destId="{78AC5580-6F6A-4D60-A49B-08894FC5A42D}" srcOrd="6" destOrd="0" presId="urn:microsoft.com/office/officeart/2005/8/layout/list1"/>
    <dgm:cxn modelId="{91BB08AD-AE11-224D-BA11-7CD883396A75}" type="presParOf" srcId="{C5251E70-8F62-46DD-9207-EE9EE146889C}" destId="{7AEFD2D3-2AD3-4BBB-AD86-67DE6AD21D6B}" srcOrd="7" destOrd="0" presId="urn:microsoft.com/office/officeart/2005/8/layout/list1"/>
    <dgm:cxn modelId="{62FEC555-EB97-324D-9EF0-9AB968EBD2EC}" type="presParOf" srcId="{C5251E70-8F62-46DD-9207-EE9EE146889C}" destId="{DA398087-F19B-4C34-B3D5-F1A3443C55F9}" srcOrd="8" destOrd="0" presId="urn:microsoft.com/office/officeart/2005/8/layout/list1"/>
    <dgm:cxn modelId="{F56DC36A-CD0D-9545-BE16-634CFD2F1568}" type="presParOf" srcId="{DA398087-F19B-4C34-B3D5-F1A3443C55F9}" destId="{1380EF34-3D86-4A45-A012-C4DD11CA8EDD}" srcOrd="0" destOrd="0" presId="urn:microsoft.com/office/officeart/2005/8/layout/list1"/>
    <dgm:cxn modelId="{05E64BB9-8933-5743-B675-344B2F863848}" type="presParOf" srcId="{DA398087-F19B-4C34-B3D5-F1A3443C55F9}" destId="{49143C15-5D64-4C34-93C1-A9A9E321D163}" srcOrd="1" destOrd="0" presId="urn:microsoft.com/office/officeart/2005/8/layout/list1"/>
    <dgm:cxn modelId="{93F72D60-5A57-3646-B1E3-85F03C18D47D}" type="presParOf" srcId="{C5251E70-8F62-46DD-9207-EE9EE146889C}" destId="{04FE998A-43E7-4B70-8C3E-B9CCA8D03667}" srcOrd="9" destOrd="0" presId="urn:microsoft.com/office/officeart/2005/8/layout/list1"/>
    <dgm:cxn modelId="{4D2317C3-6D41-294B-8CC1-1BEF36D57B3C}" type="presParOf" srcId="{C5251E70-8F62-46DD-9207-EE9EE146889C}" destId="{83812834-0785-4F83-8B30-02DA07D518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752CA9-FE8D-4AC0-B8C5-09675F384A11}" type="doc">
      <dgm:prSet loTypeId="urn:microsoft.com/office/officeart/2005/8/layout/hProcess11" loCatId="process" qsTypeId="urn:microsoft.com/office/officeart/2005/8/quickstyle/3d2" qsCatId="3D" csTypeId="urn:microsoft.com/office/officeart/2005/8/colors/accent2_5" csCatId="accent2" phldr="1"/>
      <dgm:spPr/>
    </dgm:pt>
    <dgm:pt modelId="{24006336-C17D-4099-BCC0-BB8C40E32AB2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Local </a:t>
          </a:r>
          <a:endParaRPr lang="en-US" sz="2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0E064F3-5A7C-4EDC-922E-BF892C3C1E33}" type="parTrans" cxnId="{2B0A4668-2DFF-4A86-BD30-646C9605A4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52C8F3-3344-4C53-A5C9-AF0D4E87E673}" type="sibTrans" cxnId="{2B0A4668-2DFF-4A86-BD30-646C9605A4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8CA421-97F1-4EDA-9690-67215014FDC4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Union/</a:t>
          </a:r>
        </a:p>
        <a:p>
          <a:r>
            <a: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Division</a:t>
          </a:r>
          <a:endParaRPr lang="en-US" sz="2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CF05087-8B02-4353-A7E7-DA04DB78934A}" type="parTrans" cxnId="{4697CA8F-39C6-4E49-B601-54FE67A69C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8239C2-0FE2-4B9B-9F49-E87AED5E80C6}" type="sibTrans" cxnId="{4697CA8F-39C6-4E49-B601-54FE67A69C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36ABB6-3114-4190-9E0E-401BE4B2DFBA}">
      <dgm:prSet phldrT="[Text]" custT="1"/>
      <dgm:spPr/>
      <dgm:t>
        <a:bodyPr/>
        <a:lstStyle/>
        <a:p>
          <a:pPr algn="r"/>
          <a:r>
            <a: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Regional </a:t>
          </a:r>
          <a:endParaRPr lang="en-US" sz="2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2D7CF7A-D2FD-40CB-A9FC-A96639464C44}" type="sibTrans" cxnId="{7271E0A2-7E57-4AD8-A6B2-2E73010F71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FF4B9E-CCC2-4E42-90C8-9E28C64DA843}" type="parTrans" cxnId="{7271E0A2-7E57-4AD8-A6B2-2E73010F71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04E046-2B65-4DDB-B9F1-E71C42ECEAD6}" type="pres">
      <dgm:prSet presAssocID="{A6752CA9-FE8D-4AC0-B8C5-09675F384A11}" presName="Name0" presStyleCnt="0">
        <dgm:presLayoutVars>
          <dgm:dir/>
          <dgm:resizeHandles val="exact"/>
        </dgm:presLayoutVars>
      </dgm:prSet>
      <dgm:spPr/>
    </dgm:pt>
    <dgm:pt modelId="{C0F9C2FD-8503-40B6-95CB-AF6CF2AFFC29}" type="pres">
      <dgm:prSet presAssocID="{A6752CA9-FE8D-4AC0-B8C5-09675F384A11}" presName="arrow" presStyleLbl="bgShp" presStyleIdx="0" presStyleCnt="1"/>
      <dgm:spPr/>
    </dgm:pt>
    <dgm:pt modelId="{00BDF2B8-9E2F-45F3-B3BB-D06ABF90BA74}" type="pres">
      <dgm:prSet presAssocID="{A6752CA9-FE8D-4AC0-B8C5-09675F384A11}" presName="points" presStyleCnt="0"/>
      <dgm:spPr/>
    </dgm:pt>
    <dgm:pt modelId="{89CA42AB-673F-4F90-8841-6E9448206BC9}" type="pres">
      <dgm:prSet presAssocID="{24006336-C17D-4099-BCC0-BB8C40E32AB2}" presName="compositeA" presStyleCnt="0"/>
      <dgm:spPr/>
    </dgm:pt>
    <dgm:pt modelId="{1A29CED8-C4DD-4114-83D2-D444B85CFB10}" type="pres">
      <dgm:prSet presAssocID="{24006336-C17D-4099-BCC0-BB8C40E32AB2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1A4FE-B868-40BF-A6C5-A63D3FD27D53}" type="pres">
      <dgm:prSet presAssocID="{24006336-C17D-4099-BCC0-BB8C40E32AB2}" presName="circleA" presStyleLbl="node1" presStyleIdx="0" presStyleCnt="3"/>
      <dgm:spPr/>
    </dgm:pt>
    <dgm:pt modelId="{D55375BB-77D6-4C8B-8625-ECD7B93E7A3D}" type="pres">
      <dgm:prSet presAssocID="{24006336-C17D-4099-BCC0-BB8C40E32AB2}" presName="spaceA" presStyleCnt="0"/>
      <dgm:spPr/>
    </dgm:pt>
    <dgm:pt modelId="{AD610D33-6F67-4912-8D94-1CAF16D162B2}" type="pres">
      <dgm:prSet presAssocID="{2552C8F3-3344-4C53-A5C9-AF0D4E87E673}" presName="space" presStyleCnt="0"/>
      <dgm:spPr/>
    </dgm:pt>
    <dgm:pt modelId="{A0DB11A7-FB54-413E-B5E0-CB0A741EFB08}" type="pres">
      <dgm:prSet presAssocID="{F636ABB6-3114-4190-9E0E-401BE4B2DFBA}" presName="compositeB" presStyleCnt="0"/>
      <dgm:spPr/>
    </dgm:pt>
    <dgm:pt modelId="{264619C4-9B60-4BE1-8C2D-283583C161C3}" type="pres">
      <dgm:prSet presAssocID="{F636ABB6-3114-4190-9E0E-401BE4B2DFBA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95709-6906-4A9A-9F5F-2F31DEB94214}" type="pres">
      <dgm:prSet presAssocID="{F636ABB6-3114-4190-9E0E-401BE4B2DFBA}" presName="circleB" presStyleLbl="node1" presStyleIdx="1" presStyleCnt="3"/>
      <dgm:spPr/>
    </dgm:pt>
    <dgm:pt modelId="{E779CD32-2E01-4DFB-A4EB-09AC88F4DA22}" type="pres">
      <dgm:prSet presAssocID="{F636ABB6-3114-4190-9E0E-401BE4B2DFBA}" presName="spaceB" presStyleCnt="0"/>
      <dgm:spPr/>
    </dgm:pt>
    <dgm:pt modelId="{945A8F07-AE7D-4863-82E6-72D2A6D14B0C}" type="pres">
      <dgm:prSet presAssocID="{22D7CF7A-D2FD-40CB-A9FC-A96639464C44}" presName="space" presStyleCnt="0"/>
      <dgm:spPr/>
    </dgm:pt>
    <dgm:pt modelId="{BB0A0C86-80DA-42F2-A893-A054C125444B}" type="pres">
      <dgm:prSet presAssocID="{848CA421-97F1-4EDA-9690-67215014FDC4}" presName="compositeA" presStyleCnt="0"/>
      <dgm:spPr/>
    </dgm:pt>
    <dgm:pt modelId="{DF8D2A5A-0B2B-420F-B0A1-AB2E32BD250C}" type="pres">
      <dgm:prSet presAssocID="{848CA421-97F1-4EDA-9690-67215014FDC4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F02A3-042B-4738-A86D-2FE3287CCFD4}" type="pres">
      <dgm:prSet presAssocID="{848CA421-97F1-4EDA-9690-67215014FDC4}" presName="circleA" presStyleLbl="node1" presStyleIdx="2" presStyleCnt="3"/>
      <dgm:spPr/>
    </dgm:pt>
    <dgm:pt modelId="{59FD1FCD-631E-4EDC-999A-A0D3FDF6F1AE}" type="pres">
      <dgm:prSet presAssocID="{848CA421-97F1-4EDA-9690-67215014FDC4}" presName="spaceA" presStyleCnt="0"/>
      <dgm:spPr/>
    </dgm:pt>
  </dgm:ptLst>
  <dgm:cxnLst>
    <dgm:cxn modelId="{2B0A4668-2DFF-4A86-BD30-646C9605A456}" srcId="{A6752CA9-FE8D-4AC0-B8C5-09675F384A11}" destId="{24006336-C17D-4099-BCC0-BB8C40E32AB2}" srcOrd="0" destOrd="0" parTransId="{10E064F3-5A7C-4EDC-922E-BF892C3C1E33}" sibTransId="{2552C8F3-3344-4C53-A5C9-AF0D4E87E673}"/>
    <dgm:cxn modelId="{2DDF6264-8ABB-CE4D-B0A4-A55A6D6B3345}" type="presOf" srcId="{F636ABB6-3114-4190-9E0E-401BE4B2DFBA}" destId="{264619C4-9B60-4BE1-8C2D-283583C161C3}" srcOrd="0" destOrd="0" presId="urn:microsoft.com/office/officeart/2005/8/layout/hProcess11"/>
    <dgm:cxn modelId="{4EAAE51C-D31F-6B4A-AA7E-207C2652DA43}" type="presOf" srcId="{848CA421-97F1-4EDA-9690-67215014FDC4}" destId="{DF8D2A5A-0B2B-420F-B0A1-AB2E32BD250C}" srcOrd="0" destOrd="0" presId="urn:microsoft.com/office/officeart/2005/8/layout/hProcess11"/>
    <dgm:cxn modelId="{7271E0A2-7E57-4AD8-A6B2-2E73010F71AF}" srcId="{A6752CA9-FE8D-4AC0-B8C5-09675F384A11}" destId="{F636ABB6-3114-4190-9E0E-401BE4B2DFBA}" srcOrd="1" destOrd="0" parTransId="{46FF4B9E-CCC2-4E42-90C8-9E28C64DA843}" sibTransId="{22D7CF7A-D2FD-40CB-A9FC-A96639464C44}"/>
    <dgm:cxn modelId="{49CABD0A-5DCA-264D-9FE2-40626DBAC2FD}" type="presOf" srcId="{A6752CA9-FE8D-4AC0-B8C5-09675F384A11}" destId="{D404E046-2B65-4DDB-B9F1-E71C42ECEAD6}" srcOrd="0" destOrd="0" presId="urn:microsoft.com/office/officeart/2005/8/layout/hProcess11"/>
    <dgm:cxn modelId="{E18751D7-C85B-9B49-9690-B1C148012159}" type="presOf" srcId="{24006336-C17D-4099-BCC0-BB8C40E32AB2}" destId="{1A29CED8-C4DD-4114-83D2-D444B85CFB10}" srcOrd="0" destOrd="0" presId="urn:microsoft.com/office/officeart/2005/8/layout/hProcess11"/>
    <dgm:cxn modelId="{4697CA8F-39C6-4E49-B601-54FE67A69CC9}" srcId="{A6752CA9-FE8D-4AC0-B8C5-09675F384A11}" destId="{848CA421-97F1-4EDA-9690-67215014FDC4}" srcOrd="2" destOrd="0" parTransId="{6CF05087-8B02-4353-A7E7-DA04DB78934A}" sibTransId="{F88239C2-0FE2-4B9B-9F49-E87AED5E80C6}"/>
    <dgm:cxn modelId="{7E5AA0E2-2C96-A645-895A-90DD6DB7555A}" type="presParOf" srcId="{D404E046-2B65-4DDB-B9F1-E71C42ECEAD6}" destId="{C0F9C2FD-8503-40B6-95CB-AF6CF2AFFC29}" srcOrd="0" destOrd="0" presId="urn:microsoft.com/office/officeart/2005/8/layout/hProcess11"/>
    <dgm:cxn modelId="{F8940954-B65C-CA4A-9B0B-D368E3A38972}" type="presParOf" srcId="{D404E046-2B65-4DDB-B9F1-E71C42ECEAD6}" destId="{00BDF2B8-9E2F-45F3-B3BB-D06ABF90BA74}" srcOrd="1" destOrd="0" presId="urn:microsoft.com/office/officeart/2005/8/layout/hProcess11"/>
    <dgm:cxn modelId="{7E06F3F1-3FD4-B449-A6BA-743EEFC8EC92}" type="presParOf" srcId="{00BDF2B8-9E2F-45F3-B3BB-D06ABF90BA74}" destId="{89CA42AB-673F-4F90-8841-6E9448206BC9}" srcOrd="0" destOrd="0" presId="urn:microsoft.com/office/officeart/2005/8/layout/hProcess11"/>
    <dgm:cxn modelId="{E733C206-81F2-FF47-8E5F-E96A11E7C135}" type="presParOf" srcId="{89CA42AB-673F-4F90-8841-6E9448206BC9}" destId="{1A29CED8-C4DD-4114-83D2-D444B85CFB10}" srcOrd="0" destOrd="0" presId="urn:microsoft.com/office/officeart/2005/8/layout/hProcess11"/>
    <dgm:cxn modelId="{DC7F51FE-DF36-414B-A9B9-8996B5F16D46}" type="presParOf" srcId="{89CA42AB-673F-4F90-8841-6E9448206BC9}" destId="{9591A4FE-B868-40BF-A6C5-A63D3FD27D53}" srcOrd="1" destOrd="0" presId="urn:microsoft.com/office/officeart/2005/8/layout/hProcess11"/>
    <dgm:cxn modelId="{1D9F6680-3463-AB48-97A7-4B9DAB664826}" type="presParOf" srcId="{89CA42AB-673F-4F90-8841-6E9448206BC9}" destId="{D55375BB-77D6-4C8B-8625-ECD7B93E7A3D}" srcOrd="2" destOrd="0" presId="urn:microsoft.com/office/officeart/2005/8/layout/hProcess11"/>
    <dgm:cxn modelId="{99F6EB27-C03C-B148-A108-67804DFD3731}" type="presParOf" srcId="{00BDF2B8-9E2F-45F3-B3BB-D06ABF90BA74}" destId="{AD610D33-6F67-4912-8D94-1CAF16D162B2}" srcOrd="1" destOrd="0" presId="urn:microsoft.com/office/officeart/2005/8/layout/hProcess11"/>
    <dgm:cxn modelId="{3F212633-1210-7E43-A0FB-A1FAF545CD05}" type="presParOf" srcId="{00BDF2B8-9E2F-45F3-B3BB-D06ABF90BA74}" destId="{A0DB11A7-FB54-413E-B5E0-CB0A741EFB08}" srcOrd="2" destOrd="0" presId="urn:microsoft.com/office/officeart/2005/8/layout/hProcess11"/>
    <dgm:cxn modelId="{5DF90DEB-F927-A240-89FA-EFD226B89F69}" type="presParOf" srcId="{A0DB11A7-FB54-413E-B5E0-CB0A741EFB08}" destId="{264619C4-9B60-4BE1-8C2D-283583C161C3}" srcOrd="0" destOrd="0" presId="urn:microsoft.com/office/officeart/2005/8/layout/hProcess11"/>
    <dgm:cxn modelId="{DDC41233-9786-234A-805F-21D4A37B7CFA}" type="presParOf" srcId="{A0DB11A7-FB54-413E-B5E0-CB0A741EFB08}" destId="{30595709-6906-4A9A-9F5F-2F31DEB94214}" srcOrd="1" destOrd="0" presId="urn:microsoft.com/office/officeart/2005/8/layout/hProcess11"/>
    <dgm:cxn modelId="{7BF64BED-47AF-AE4F-944A-75564DDB3E35}" type="presParOf" srcId="{A0DB11A7-FB54-413E-B5E0-CB0A741EFB08}" destId="{E779CD32-2E01-4DFB-A4EB-09AC88F4DA22}" srcOrd="2" destOrd="0" presId="urn:microsoft.com/office/officeart/2005/8/layout/hProcess11"/>
    <dgm:cxn modelId="{7D5564C1-AE4C-DE4E-92EE-2B686F79283F}" type="presParOf" srcId="{00BDF2B8-9E2F-45F3-B3BB-D06ABF90BA74}" destId="{945A8F07-AE7D-4863-82E6-72D2A6D14B0C}" srcOrd="3" destOrd="0" presId="urn:microsoft.com/office/officeart/2005/8/layout/hProcess11"/>
    <dgm:cxn modelId="{7802856E-BC5A-0D4F-BEBB-B25B034403B4}" type="presParOf" srcId="{00BDF2B8-9E2F-45F3-B3BB-D06ABF90BA74}" destId="{BB0A0C86-80DA-42F2-A893-A054C125444B}" srcOrd="4" destOrd="0" presId="urn:microsoft.com/office/officeart/2005/8/layout/hProcess11"/>
    <dgm:cxn modelId="{AB9A1682-4102-1F40-B56F-78836115D69D}" type="presParOf" srcId="{BB0A0C86-80DA-42F2-A893-A054C125444B}" destId="{DF8D2A5A-0B2B-420F-B0A1-AB2E32BD250C}" srcOrd="0" destOrd="0" presId="urn:microsoft.com/office/officeart/2005/8/layout/hProcess11"/>
    <dgm:cxn modelId="{3807A281-9E42-4D4E-B7C4-9BB6758D3DB5}" type="presParOf" srcId="{BB0A0C86-80DA-42F2-A893-A054C125444B}" destId="{EF5F02A3-042B-4738-A86D-2FE3287CCFD4}" srcOrd="1" destOrd="0" presId="urn:microsoft.com/office/officeart/2005/8/layout/hProcess11"/>
    <dgm:cxn modelId="{FB5758A0-2ABE-414F-A244-F05005ABF517}" type="presParOf" srcId="{BB0A0C86-80DA-42F2-A893-A054C125444B}" destId="{59FD1FCD-631E-4EDC-999A-A0D3FDF6F1A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F61350-7E82-403D-A951-17B9CD2A0686}" type="doc">
      <dgm:prSet loTypeId="urn:microsoft.com/office/officeart/2005/8/layout/bProcess4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1E0D856-C4FC-4FE1-8690-D1C4377D14E6}">
      <dgm:prSet phldrT="[Text]"/>
      <dgm:spPr/>
      <dgm:t>
        <a:bodyPr/>
        <a:lstStyle/>
        <a:p>
          <a:r>
            <a:rPr lang="en-US" b="1" dirty="0" smtClean="0"/>
            <a:t>District/ Church Pastors</a:t>
          </a:r>
          <a:endParaRPr lang="en-US" b="1" dirty="0"/>
        </a:p>
      </dgm:t>
    </dgm:pt>
    <dgm:pt modelId="{73FAD743-3233-485E-B187-65D0EF4DD435}" type="parTrans" cxnId="{8E6263D5-D81D-4E36-B569-83EA6879ED3C}">
      <dgm:prSet/>
      <dgm:spPr/>
      <dgm:t>
        <a:bodyPr/>
        <a:lstStyle/>
        <a:p>
          <a:endParaRPr lang="en-US"/>
        </a:p>
      </dgm:t>
    </dgm:pt>
    <dgm:pt modelId="{895D656D-2DBF-433C-9821-55DB7E2F3A79}" type="sibTrans" cxnId="{8E6263D5-D81D-4E36-B569-83EA6879ED3C}">
      <dgm:prSet/>
      <dgm:spPr/>
      <dgm:t>
        <a:bodyPr/>
        <a:lstStyle/>
        <a:p>
          <a:endParaRPr lang="en-US"/>
        </a:p>
      </dgm:t>
    </dgm:pt>
    <dgm:pt modelId="{8ADD12BC-D376-4F28-BA88-F7DAE08E11A1}">
      <dgm:prSet phldrT="[Text]"/>
      <dgm:spPr/>
      <dgm:t>
        <a:bodyPr/>
        <a:lstStyle/>
        <a:p>
          <a:r>
            <a:rPr lang="en-US" b="1" dirty="0" smtClean="0"/>
            <a:t>Ministerial students in training</a:t>
          </a:r>
          <a:endParaRPr lang="en-US" b="1" dirty="0"/>
        </a:p>
      </dgm:t>
    </dgm:pt>
    <dgm:pt modelId="{E896EAD1-68CB-4436-9D34-33F3FAA435FA}" type="parTrans" cxnId="{A7D61F22-D909-4D78-8294-57E23E87E888}">
      <dgm:prSet/>
      <dgm:spPr/>
      <dgm:t>
        <a:bodyPr/>
        <a:lstStyle/>
        <a:p>
          <a:endParaRPr lang="en-US"/>
        </a:p>
      </dgm:t>
    </dgm:pt>
    <dgm:pt modelId="{0FF12A74-C780-403B-98A8-12A29424EA8F}" type="sibTrans" cxnId="{A7D61F22-D909-4D78-8294-57E23E87E888}">
      <dgm:prSet/>
      <dgm:spPr/>
      <dgm:t>
        <a:bodyPr/>
        <a:lstStyle/>
        <a:p>
          <a:endParaRPr lang="en-US"/>
        </a:p>
      </dgm:t>
    </dgm:pt>
    <dgm:pt modelId="{21CDA281-6B45-441A-AFE1-7F0056EC2D96}">
      <dgm:prSet phldrT="[Text]"/>
      <dgm:spPr/>
      <dgm:t>
        <a:bodyPr/>
        <a:lstStyle/>
        <a:p>
          <a:r>
            <a:rPr lang="en-US" b="1" dirty="0" smtClean="0"/>
            <a:t>Prayer Coordinators</a:t>
          </a:r>
          <a:endParaRPr lang="en-US" b="1" dirty="0"/>
        </a:p>
      </dgm:t>
    </dgm:pt>
    <dgm:pt modelId="{7B018B5E-3F7E-4335-A93D-852DC08F9957}" type="parTrans" cxnId="{D79E83AD-FEDC-43F8-AEE7-97D03FA07882}">
      <dgm:prSet/>
      <dgm:spPr/>
      <dgm:t>
        <a:bodyPr/>
        <a:lstStyle/>
        <a:p>
          <a:endParaRPr lang="en-US"/>
        </a:p>
      </dgm:t>
    </dgm:pt>
    <dgm:pt modelId="{8FAB940F-4022-44BA-82E5-9730BF7396E5}" type="sibTrans" cxnId="{D79E83AD-FEDC-43F8-AEE7-97D03FA07882}">
      <dgm:prSet/>
      <dgm:spPr/>
      <dgm:t>
        <a:bodyPr/>
        <a:lstStyle/>
        <a:p>
          <a:endParaRPr lang="en-US"/>
        </a:p>
      </dgm:t>
    </dgm:pt>
    <dgm:pt modelId="{3050033A-92C7-464D-8B43-8AF89A95AC72}">
      <dgm:prSet phldrT="[Text]"/>
      <dgm:spPr/>
      <dgm:t>
        <a:bodyPr/>
        <a:lstStyle/>
        <a:p>
          <a:r>
            <a:rPr lang="en-US" b="1" dirty="0" smtClean="0"/>
            <a:t>Lay Evangelists</a:t>
          </a:r>
          <a:endParaRPr lang="en-US" b="1" dirty="0"/>
        </a:p>
      </dgm:t>
    </dgm:pt>
    <dgm:pt modelId="{D1FA8713-E15C-46A1-A049-B079C285D947}" type="parTrans" cxnId="{6E57A80F-82C8-4B13-8537-CBE60BFD4F63}">
      <dgm:prSet/>
      <dgm:spPr/>
      <dgm:t>
        <a:bodyPr/>
        <a:lstStyle/>
        <a:p>
          <a:endParaRPr lang="en-US"/>
        </a:p>
      </dgm:t>
    </dgm:pt>
    <dgm:pt modelId="{1CA4DE44-FB24-4773-8F47-0BFABCDF50D7}" type="sibTrans" cxnId="{6E57A80F-82C8-4B13-8537-CBE60BFD4F63}">
      <dgm:prSet/>
      <dgm:spPr/>
      <dgm:t>
        <a:bodyPr/>
        <a:lstStyle/>
        <a:p>
          <a:endParaRPr lang="en-US"/>
        </a:p>
      </dgm:t>
    </dgm:pt>
    <dgm:pt modelId="{52843702-D6AC-4A3B-8B32-CB7FF7A87BAF}">
      <dgm:prSet phldrT="[Text]"/>
      <dgm:spPr/>
      <dgm:t>
        <a:bodyPr/>
        <a:lstStyle/>
        <a:p>
          <a:r>
            <a:rPr lang="en-US" b="1" dirty="0" smtClean="0"/>
            <a:t>Lay Bible workers</a:t>
          </a:r>
          <a:endParaRPr lang="en-US" b="1" dirty="0"/>
        </a:p>
      </dgm:t>
    </dgm:pt>
    <dgm:pt modelId="{DE906F4C-E2A3-4FA1-8362-234266A0C890}" type="parTrans" cxnId="{B72CB20E-D068-499D-A8B6-6904B6DAEAFB}">
      <dgm:prSet/>
      <dgm:spPr/>
      <dgm:t>
        <a:bodyPr/>
        <a:lstStyle/>
        <a:p>
          <a:endParaRPr lang="en-US"/>
        </a:p>
      </dgm:t>
    </dgm:pt>
    <dgm:pt modelId="{04C6E850-7933-4E6F-A449-3634F657ED9C}" type="sibTrans" cxnId="{B72CB20E-D068-499D-A8B6-6904B6DAEAFB}">
      <dgm:prSet/>
      <dgm:spPr/>
      <dgm:t>
        <a:bodyPr/>
        <a:lstStyle/>
        <a:p>
          <a:endParaRPr lang="en-US"/>
        </a:p>
      </dgm:t>
    </dgm:pt>
    <dgm:pt modelId="{BC88E8F5-0A37-41F2-BCFD-D9925D3AF833}">
      <dgm:prSet phldrT="[Text]"/>
      <dgm:spPr/>
      <dgm:t>
        <a:bodyPr/>
        <a:lstStyle/>
        <a:p>
          <a:r>
            <a:rPr lang="en-US" b="1" dirty="0" smtClean="0"/>
            <a:t>Conference employed bible workers</a:t>
          </a:r>
          <a:endParaRPr lang="en-US" b="1" dirty="0"/>
        </a:p>
      </dgm:t>
    </dgm:pt>
    <dgm:pt modelId="{5F25B89E-F1FC-471C-9F0F-1DEAA033B93C}" type="parTrans" cxnId="{E9BE8DB5-2AAC-4A2E-B13C-B7A1056102DA}">
      <dgm:prSet/>
      <dgm:spPr/>
      <dgm:t>
        <a:bodyPr/>
        <a:lstStyle/>
        <a:p>
          <a:endParaRPr lang="en-US"/>
        </a:p>
      </dgm:t>
    </dgm:pt>
    <dgm:pt modelId="{A48A5E38-6987-4A61-997D-E99993C3A041}" type="sibTrans" cxnId="{E9BE8DB5-2AAC-4A2E-B13C-B7A1056102DA}">
      <dgm:prSet/>
      <dgm:spPr/>
      <dgm:t>
        <a:bodyPr/>
        <a:lstStyle/>
        <a:p>
          <a:endParaRPr lang="en-US"/>
        </a:p>
      </dgm:t>
    </dgm:pt>
    <dgm:pt modelId="{C01BD967-E46F-4716-B4A5-5A5EEBBB2D3B}">
      <dgm:prSet phldrT="[Text]"/>
      <dgm:spPr/>
      <dgm:t>
        <a:bodyPr/>
        <a:lstStyle/>
        <a:p>
          <a:r>
            <a:rPr lang="en-US" b="1" dirty="0" smtClean="0"/>
            <a:t>Lay witnesses</a:t>
          </a:r>
          <a:endParaRPr lang="en-US" b="1" dirty="0"/>
        </a:p>
      </dgm:t>
    </dgm:pt>
    <dgm:pt modelId="{2CA41245-51BB-498C-A9D5-53D557E66C9A}" type="parTrans" cxnId="{76502902-6D55-43B5-83FB-5B65949DC1E7}">
      <dgm:prSet/>
      <dgm:spPr/>
      <dgm:t>
        <a:bodyPr/>
        <a:lstStyle/>
        <a:p>
          <a:endParaRPr lang="en-US"/>
        </a:p>
      </dgm:t>
    </dgm:pt>
    <dgm:pt modelId="{1674321E-DB2C-48C4-B165-A78A76D8006E}" type="sibTrans" cxnId="{76502902-6D55-43B5-83FB-5B65949DC1E7}">
      <dgm:prSet/>
      <dgm:spPr/>
      <dgm:t>
        <a:bodyPr/>
        <a:lstStyle/>
        <a:p>
          <a:endParaRPr lang="en-US"/>
        </a:p>
      </dgm:t>
    </dgm:pt>
    <dgm:pt modelId="{DA904355-7556-484E-B579-3ED86E6AF8A2}">
      <dgm:prSet phldrT="[Text]"/>
      <dgm:spPr/>
      <dgm:t>
        <a:bodyPr/>
        <a:lstStyle/>
        <a:p>
          <a:r>
            <a:rPr lang="en-US" b="1" dirty="0" smtClean="0"/>
            <a:t>Technology in Evangelism Providers</a:t>
          </a:r>
          <a:endParaRPr lang="en-US" b="1" dirty="0"/>
        </a:p>
      </dgm:t>
    </dgm:pt>
    <dgm:pt modelId="{05CB194F-8602-484F-8A89-DD054F4C2430}" type="parTrans" cxnId="{4CCE0365-C88B-4A55-B764-973FDEE1BFCC}">
      <dgm:prSet/>
      <dgm:spPr/>
      <dgm:t>
        <a:bodyPr/>
        <a:lstStyle/>
        <a:p>
          <a:endParaRPr lang="en-US"/>
        </a:p>
      </dgm:t>
    </dgm:pt>
    <dgm:pt modelId="{DFE23004-3E8E-47DA-AF52-9C161C5A0910}" type="sibTrans" cxnId="{4CCE0365-C88B-4A55-B764-973FDEE1BFCC}">
      <dgm:prSet/>
      <dgm:spPr/>
      <dgm:t>
        <a:bodyPr/>
        <a:lstStyle/>
        <a:p>
          <a:endParaRPr lang="en-US"/>
        </a:p>
      </dgm:t>
    </dgm:pt>
    <dgm:pt modelId="{78E24A1C-4587-4611-8536-F96A2C7DC8FC}" type="pres">
      <dgm:prSet presAssocID="{77F61350-7E82-403D-A951-17B9CD2A068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DB88A0D-7DCA-4DD2-B27A-F0D9E7ADD6C8}" type="pres">
      <dgm:prSet presAssocID="{61E0D856-C4FC-4FE1-8690-D1C4377D14E6}" presName="compNode" presStyleCnt="0"/>
      <dgm:spPr/>
    </dgm:pt>
    <dgm:pt modelId="{42488B73-CB0E-4B11-97B7-E0715F8D7FF1}" type="pres">
      <dgm:prSet presAssocID="{61E0D856-C4FC-4FE1-8690-D1C4377D14E6}" presName="dummyConnPt" presStyleCnt="0"/>
      <dgm:spPr/>
    </dgm:pt>
    <dgm:pt modelId="{DCDDDFB3-B6A6-40DA-9A39-45A915B7ED05}" type="pres">
      <dgm:prSet presAssocID="{61E0D856-C4FC-4FE1-8690-D1C4377D14E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EF6DD-2AB6-4787-AE50-ABB21C067D47}" type="pres">
      <dgm:prSet presAssocID="{895D656D-2DBF-433C-9821-55DB7E2F3A79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B10E9E31-E98F-41B3-B7AC-787736AA6935}" type="pres">
      <dgm:prSet presAssocID="{8ADD12BC-D376-4F28-BA88-F7DAE08E11A1}" presName="compNode" presStyleCnt="0"/>
      <dgm:spPr/>
    </dgm:pt>
    <dgm:pt modelId="{B72D7989-5CDD-4787-84BF-DF3D7DA01FF0}" type="pres">
      <dgm:prSet presAssocID="{8ADD12BC-D376-4F28-BA88-F7DAE08E11A1}" presName="dummyConnPt" presStyleCnt="0"/>
      <dgm:spPr/>
    </dgm:pt>
    <dgm:pt modelId="{FC89E05B-00DE-48B4-B1F4-82B2541A6DEA}" type="pres">
      <dgm:prSet presAssocID="{8ADD12BC-D376-4F28-BA88-F7DAE08E11A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6DF37-2C46-4C52-9659-C13832CDE289}" type="pres">
      <dgm:prSet presAssocID="{0FF12A74-C780-403B-98A8-12A29424EA8F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852F51AA-8449-4BFA-9FA2-487AFE923C9F}" type="pres">
      <dgm:prSet presAssocID="{21CDA281-6B45-441A-AFE1-7F0056EC2D96}" presName="compNode" presStyleCnt="0"/>
      <dgm:spPr/>
    </dgm:pt>
    <dgm:pt modelId="{69C4BAAB-A352-4804-9E32-E916751CA32F}" type="pres">
      <dgm:prSet presAssocID="{21CDA281-6B45-441A-AFE1-7F0056EC2D96}" presName="dummyConnPt" presStyleCnt="0"/>
      <dgm:spPr/>
    </dgm:pt>
    <dgm:pt modelId="{DD3B0976-6B4F-4CC1-9EA7-09F221E9FEB2}" type="pres">
      <dgm:prSet presAssocID="{21CDA281-6B45-441A-AFE1-7F0056EC2D9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07218-BCF2-4C35-90FE-C0F8EDA10D5F}" type="pres">
      <dgm:prSet presAssocID="{8FAB940F-4022-44BA-82E5-9730BF7396E5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92D46974-7EC1-4A33-BDD3-18930A9E24F1}" type="pres">
      <dgm:prSet presAssocID="{3050033A-92C7-464D-8B43-8AF89A95AC72}" presName="compNode" presStyleCnt="0"/>
      <dgm:spPr/>
    </dgm:pt>
    <dgm:pt modelId="{DF7D261A-47EE-438B-BFAF-46664CDF48A7}" type="pres">
      <dgm:prSet presAssocID="{3050033A-92C7-464D-8B43-8AF89A95AC72}" presName="dummyConnPt" presStyleCnt="0"/>
      <dgm:spPr/>
    </dgm:pt>
    <dgm:pt modelId="{9C97A340-4ED3-4F1B-A188-B1EC117AE0C8}" type="pres">
      <dgm:prSet presAssocID="{3050033A-92C7-464D-8B43-8AF89A95AC7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0514E-6B8B-4A89-B200-56ADC27155FA}" type="pres">
      <dgm:prSet presAssocID="{1CA4DE44-FB24-4773-8F47-0BFABCDF50D7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170B985E-3D78-401E-A85F-8DC9AD450582}" type="pres">
      <dgm:prSet presAssocID="{52843702-D6AC-4A3B-8B32-CB7FF7A87BAF}" presName="compNode" presStyleCnt="0"/>
      <dgm:spPr/>
    </dgm:pt>
    <dgm:pt modelId="{095289FE-DF8A-487F-941F-A406FEB9C478}" type="pres">
      <dgm:prSet presAssocID="{52843702-D6AC-4A3B-8B32-CB7FF7A87BAF}" presName="dummyConnPt" presStyleCnt="0"/>
      <dgm:spPr/>
    </dgm:pt>
    <dgm:pt modelId="{C0B723FC-0206-4BE0-902D-DBD3201BF4CC}" type="pres">
      <dgm:prSet presAssocID="{52843702-D6AC-4A3B-8B32-CB7FF7A87BA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0D590-12D5-4C39-A8F0-633D6BBBF17E}" type="pres">
      <dgm:prSet presAssocID="{04C6E850-7933-4E6F-A449-3634F657ED9C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D57E25E1-4D3A-402B-9AD1-C823E614BA3D}" type="pres">
      <dgm:prSet presAssocID="{BC88E8F5-0A37-41F2-BCFD-D9925D3AF833}" presName="compNode" presStyleCnt="0"/>
      <dgm:spPr/>
    </dgm:pt>
    <dgm:pt modelId="{7DAFF73A-C784-4E73-9A8F-83DC93A8757C}" type="pres">
      <dgm:prSet presAssocID="{BC88E8F5-0A37-41F2-BCFD-D9925D3AF833}" presName="dummyConnPt" presStyleCnt="0"/>
      <dgm:spPr/>
    </dgm:pt>
    <dgm:pt modelId="{3B117A93-889C-4194-B461-97E31C0FC990}" type="pres">
      <dgm:prSet presAssocID="{BC88E8F5-0A37-41F2-BCFD-D9925D3AF83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67FA7-42B8-44A2-84F2-8DD8E86D9EEB}" type="pres">
      <dgm:prSet presAssocID="{A48A5E38-6987-4A61-997D-E99993C3A041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9EBD6077-887A-4D7E-9215-F99FA3589D84}" type="pres">
      <dgm:prSet presAssocID="{C01BD967-E46F-4716-B4A5-5A5EEBBB2D3B}" presName="compNode" presStyleCnt="0"/>
      <dgm:spPr/>
    </dgm:pt>
    <dgm:pt modelId="{829220C4-5871-43D1-8B33-064F570991DC}" type="pres">
      <dgm:prSet presAssocID="{C01BD967-E46F-4716-B4A5-5A5EEBBB2D3B}" presName="dummyConnPt" presStyleCnt="0"/>
      <dgm:spPr/>
    </dgm:pt>
    <dgm:pt modelId="{5A1E62B1-4554-4B08-ABED-4171D46A22EE}" type="pres">
      <dgm:prSet presAssocID="{C01BD967-E46F-4716-B4A5-5A5EEBBB2D3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31959-A77C-4CD9-B402-FF3DE7B9D5B2}" type="pres">
      <dgm:prSet presAssocID="{1674321E-DB2C-48C4-B165-A78A76D8006E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2D462CA8-32D3-449A-8BE5-C0B9B18A0D09}" type="pres">
      <dgm:prSet presAssocID="{DA904355-7556-484E-B579-3ED86E6AF8A2}" presName="compNode" presStyleCnt="0"/>
      <dgm:spPr/>
    </dgm:pt>
    <dgm:pt modelId="{3587B25F-9BB9-45DE-8B77-1C2375BE0FEC}" type="pres">
      <dgm:prSet presAssocID="{DA904355-7556-484E-B579-3ED86E6AF8A2}" presName="dummyConnPt" presStyleCnt="0"/>
      <dgm:spPr/>
    </dgm:pt>
    <dgm:pt modelId="{0704CAEF-E650-477E-8DB8-3AB1B50E6958}" type="pres">
      <dgm:prSet presAssocID="{DA904355-7556-484E-B579-3ED86E6AF8A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CE0365-C88B-4A55-B764-973FDEE1BFCC}" srcId="{77F61350-7E82-403D-A951-17B9CD2A0686}" destId="{DA904355-7556-484E-B579-3ED86E6AF8A2}" srcOrd="7" destOrd="0" parTransId="{05CB194F-8602-484F-8A89-DD054F4C2430}" sibTransId="{DFE23004-3E8E-47DA-AF52-9C161C5A0910}"/>
    <dgm:cxn modelId="{64893D2D-59AB-CE49-B3ED-8A0B76D87CDD}" type="presOf" srcId="{1674321E-DB2C-48C4-B165-A78A76D8006E}" destId="{1FD31959-A77C-4CD9-B402-FF3DE7B9D5B2}" srcOrd="0" destOrd="0" presId="urn:microsoft.com/office/officeart/2005/8/layout/bProcess4"/>
    <dgm:cxn modelId="{D79E83AD-FEDC-43F8-AEE7-97D03FA07882}" srcId="{77F61350-7E82-403D-A951-17B9CD2A0686}" destId="{21CDA281-6B45-441A-AFE1-7F0056EC2D96}" srcOrd="2" destOrd="0" parTransId="{7B018B5E-3F7E-4335-A93D-852DC08F9957}" sibTransId="{8FAB940F-4022-44BA-82E5-9730BF7396E5}"/>
    <dgm:cxn modelId="{8E6263D5-D81D-4E36-B569-83EA6879ED3C}" srcId="{77F61350-7E82-403D-A951-17B9CD2A0686}" destId="{61E0D856-C4FC-4FE1-8690-D1C4377D14E6}" srcOrd="0" destOrd="0" parTransId="{73FAD743-3233-485E-B187-65D0EF4DD435}" sibTransId="{895D656D-2DBF-433C-9821-55DB7E2F3A79}"/>
    <dgm:cxn modelId="{08C4246B-AAF4-3045-ACF6-BCB9B5C97E9B}" type="presOf" srcId="{77F61350-7E82-403D-A951-17B9CD2A0686}" destId="{78E24A1C-4587-4611-8536-F96A2C7DC8FC}" srcOrd="0" destOrd="0" presId="urn:microsoft.com/office/officeart/2005/8/layout/bProcess4"/>
    <dgm:cxn modelId="{57BE9E64-38FE-8146-AAB2-D6509789E5A9}" type="presOf" srcId="{61E0D856-C4FC-4FE1-8690-D1C4377D14E6}" destId="{DCDDDFB3-B6A6-40DA-9A39-45A915B7ED05}" srcOrd="0" destOrd="0" presId="urn:microsoft.com/office/officeart/2005/8/layout/bProcess4"/>
    <dgm:cxn modelId="{0C1CAC51-ED3A-F448-89BD-B63DF7330647}" type="presOf" srcId="{52843702-D6AC-4A3B-8B32-CB7FF7A87BAF}" destId="{C0B723FC-0206-4BE0-902D-DBD3201BF4CC}" srcOrd="0" destOrd="0" presId="urn:microsoft.com/office/officeart/2005/8/layout/bProcess4"/>
    <dgm:cxn modelId="{E9BE8DB5-2AAC-4A2E-B13C-B7A1056102DA}" srcId="{77F61350-7E82-403D-A951-17B9CD2A0686}" destId="{BC88E8F5-0A37-41F2-BCFD-D9925D3AF833}" srcOrd="5" destOrd="0" parTransId="{5F25B89E-F1FC-471C-9F0F-1DEAA033B93C}" sibTransId="{A48A5E38-6987-4A61-997D-E99993C3A041}"/>
    <dgm:cxn modelId="{B72CB20E-D068-499D-A8B6-6904B6DAEAFB}" srcId="{77F61350-7E82-403D-A951-17B9CD2A0686}" destId="{52843702-D6AC-4A3B-8B32-CB7FF7A87BAF}" srcOrd="4" destOrd="0" parTransId="{DE906F4C-E2A3-4FA1-8362-234266A0C890}" sibTransId="{04C6E850-7933-4E6F-A449-3634F657ED9C}"/>
    <dgm:cxn modelId="{3695D80C-CFF3-C943-9AC2-8B5A39447653}" type="presOf" srcId="{04C6E850-7933-4E6F-A449-3634F657ED9C}" destId="{35B0D590-12D5-4C39-A8F0-633D6BBBF17E}" srcOrd="0" destOrd="0" presId="urn:microsoft.com/office/officeart/2005/8/layout/bProcess4"/>
    <dgm:cxn modelId="{29A5E204-8CF5-7F49-B863-4BEA45BAD04C}" type="presOf" srcId="{21CDA281-6B45-441A-AFE1-7F0056EC2D96}" destId="{DD3B0976-6B4F-4CC1-9EA7-09F221E9FEB2}" srcOrd="0" destOrd="0" presId="urn:microsoft.com/office/officeart/2005/8/layout/bProcess4"/>
    <dgm:cxn modelId="{D2EA3921-B759-B743-87DC-32EC56FA0EEE}" type="presOf" srcId="{0FF12A74-C780-403B-98A8-12A29424EA8F}" destId="{5AB6DF37-2C46-4C52-9659-C13832CDE289}" srcOrd="0" destOrd="0" presId="urn:microsoft.com/office/officeart/2005/8/layout/bProcess4"/>
    <dgm:cxn modelId="{6E57A80F-82C8-4B13-8537-CBE60BFD4F63}" srcId="{77F61350-7E82-403D-A951-17B9CD2A0686}" destId="{3050033A-92C7-464D-8B43-8AF89A95AC72}" srcOrd="3" destOrd="0" parTransId="{D1FA8713-E15C-46A1-A049-B079C285D947}" sibTransId="{1CA4DE44-FB24-4773-8F47-0BFABCDF50D7}"/>
    <dgm:cxn modelId="{F73715BF-DADB-6141-8E25-D74435120981}" type="presOf" srcId="{895D656D-2DBF-433C-9821-55DB7E2F3A79}" destId="{BB0EF6DD-2AB6-4787-AE50-ABB21C067D47}" srcOrd="0" destOrd="0" presId="urn:microsoft.com/office/officeart/2005/8/layout/bProcess4"/>
    <dgm:cxn modelId="{E7F58397-80DC-5D46-B8F2-CA0A2A07F75C}" type="presOf" srcId="{8ADD12BC-D376-4F28-BA88-F7DAE08E11A1}" destId="{FC89E05B-00DE-48B4-B1F4-82B2541A6DEA}" srcOrd="0" destOrd="0" presId="urn:microsoft.com/office/officeart/2005/8/layout/bProcess4"/>
    <dgm:cxn modelId="{96AEA0C5-A83D-8A44-A263-E01368BEE606}" type="presOf" srcId="{BC88E8F5-0A37-41F2-BCFD-D9925D3AF833}" destId="{3B117A93-889C-4194-B461-97E31C0FC990}" srcOrd="0" destOrd="0" presId="urn:microsoft.com/office/officeart/2005/8/layout/bProcess4"/>
    <dgm:cxn modelId="{76502902-6D55-43B5-83FB-5B65949DC1E7}" srcId="{77F61350-7E82-403D-A951-17B9CD2A0686}" destId="{C01BD967-E46F-4716-B4A5-5A5EEBBB2D3B}" srcOrd="6" destOrd="0" parTransId="{2CA41245-51BB-498C-A9D5-53D557E66C9A}" sibTransId="{1674321E-DB2C-48C4-B165-A78A76D8006E}"/>
    <dgm:cxn modelId="{C86D5558-CCB0-8B47-8F16-91FFD04DC3D3}" type="presOf" srcId="{DA904355-7556-484E-B579-3ED86E6AF8A2}" destId="{0704CAEF-E650-477E-8DB8-3AB1B50E6958}" srcOrd="0" destOrd="0" presId="urn:microsoft.com/office/officeart/2005/8/layout/bProcess4"/>
    <dgm:cxn modelId="{A7D61F22-D909-4D78-8294-57E23E87E888}" srcId="{77F61350-7E82-403D-A951-17B9CD2A0686}" destId="{8ADD12BC-D376-4F28-BA88-F7DAE08E11A1}" srcOrd="1" destOrd="0" parTransId="{E896EAD1-68CB-4436-9D34-33F3FAA435FA}" sibTransId="{0FF12A74-C780-403B-98A8-12A29424EA8F}"/>
    <dgm:cxn modelId="{C4125BC3-5BF8-AD47-BEE2-6955EC24E0AB}" type="presOf" srcId="{8FAB940F-4022-44BA-82E5-9730BF7396E5}" destId="{B3E07218-BCF2-4C35-90FE-C0F8EDA10D5F}" srcOrd="0" destOrd="0" presId="urn:microsoft.com/office/officeart/2005/8/layout/bProcess4"/>
    <dgm:cxn modelId="{7D92A0B8-AE62-BC42-9705-75945E6FDCFC}" type="presOf" srcId="{A48A5E38-6987-4A61-997D-E99993C3A041}" destId="{CE867FA7-42B8-44A2-84F2-8DD8E86D9EEB}" srcOrd="0" destOrd="0" presId="urn:microsoft.com/office/officeart/2005/8/layout/bProcess4"/>
    <dgm:cxn modelId="{1D183ADA-81CA-9140-9858-4F4F62454A3F}" type="presOf" srcId="{3050033A-92C7-464D-8B43-8AF89A95AC72}" destId="{9C97A340-4ED3-4F1B-A188-B1EC117AE0C8}" srcOrd="0" destOrd="0" presId="urn:microsoft.com/office/officeart/2005/8/layout/bProcess4"/>
    <dgm:cxn modelId="{17B137A5-60D6-9348-A940-5C632236D587}" type="presOf" srcId="{C01BD967-E46F-4716-B4A5-5A5EEBBB2D3B}" destId="{5A1E62B1-4554-4B08-ABED-4171D46A22EE}" srcOrd="0" destOrd="0" presId="urn:microsoft.com/office/officeart/2005/8/layout/bProcess4"/>
    <dgm:cxn modelId="{7C34CE30-4B22-F349-ADC9-DAD1AD949503}" type="presOf" srcId="{1CA4DE44-FB24-4773-8F47-0BFABCDF50D7}" destId="{D100514E-6B8B-4A89-B200-56ADC27155FA}" srcOrd="0" destOrd="0" presId="urn:microsoft.com/office/officeart/2005/8/layout/bProcess4"/>
    <dgm:cxn modelId="{E8CB73F6-C69F-2C4C-817E-67A769D22399}" type="presParOf" srcId="{78E24A1C-4587-4611-8536-F96A2C7DC8FC}" destId="{5DB88A0D-7DCA-4DD2-B27A-F0D9E7ADD6C8}" srcOrd="0" destOrd="0" presId="urn:microsoft.com/office/officeart/2005/8/layout/bProcess4"/>
    <dgm:cxn modelId="{2C4CD749-59EB-AF4B-9A69-68595B1ECA5C}" type="presParOf" srcId="{5DB88A0D-7DCA-4DD2-B27A-F0D9E7ADD6C8}" destId="{42488B73-CB0E-4B11-97B7-E0715F8D7FF1}" srcOrd="0" destOrd="0" presId="urn:microsoft.com/office/officeart/2005/8/layout/bProcess4"/>
    <dgm:cxn modelId="{E090C87D-FE55-7D43-B240-B4A4E33D7587}" type="presParOf" srcId="{5DB88A0D-7DCA-4DD2-B27A-F0D9E7ADD6C8}" destId="{DCDDDFB3-B6A6-40DA-9A39-45A915B7ED05}" srcOrd="1" destOrd="0" presId="urn:microsoft.com/office/officeart/2005/8/layout/bProcess4"/>
    <dgm:cxn modelId="{B3B7911B-B94B-8643-AACF-BEABABB7EBF9}" type="presParOf" srcId="{78E24A1C-4587-4611-8536-F96A2C7DC8FC}" destId="{BB0EF6DD-2AB6-4787-AE50-ABB21C067D47}" srcOrd="1" destOrd="0" presId="urn:microsoft.com/office/officeart/2005/8/layout/bProcess4"/>
    <dgm:cxn modelId="{058E4073-12FB-224C-8775-641E96E40053}" type="presParOf" srcId="{78E24A1C-4587-4611-8536-F96A2C7DC8FC}" destId="{B10E9E31-E98F-41B3-B7AC-787736AA6935}" srcOrd="2" destOrd="0" presId="urn:microsoft.com/office/officeart/2005/8/layout/bProcess4"/>
    <dgm:cxn modelId="{6155C139-7BFD-984E-8311-CA2BD205A108}" type="presParOf" srcId="{B10E9E31-E98F-41B3-B7AC-787736AA6935}" destId="{B72D7989-5CDD-4787-84BF-DF3D7DA01FF0}" srcOrd="0" destOrd="0" presId="urn:microsoft.com/office/officeart/2005/8/layout/bProcess4"/>
    <dgm:cxn modelId="{C665F12A-A1F6-FC4C-840D-033019F1F84B}" type="presParOf" srcId="{B10E9E31-E98F-41B3-B7AC-787736AA6935}" destId="{FC89E05B-00DE-48B4-B1F4-82B2541A6DEA}" srcOrd="1" destOrd="0" presId="urn:microsoft.com/office/officeart/2005/8/layout/bProcess4"/>
    <dgm:cxn modelId="{6C3D01AA-1601-404D-B8DF-16177E7ABFE8}" type="presParOf" srcId="{78E24A1C-4587-4611-8536-F96A2C7DC8FC}" destId="{5AB6DF37-2C46-4C52-9659-C13832CDE289}" srcOrd="3" destOrd="0" presId="urn:microsoft.com/office/officeart/2005/8/layout/bProcess4"/>
    <dgm:cxn modelId="{7EB7E11C-AB51-C144-8822-053576AAC1B8}" type="presParOf" srcId="{78E24A1C-4587-4611-8536-F96A2C7DC8FC}" destId="{852F51AA-8449-4BFA-9FA2-487AFE923C9F}" srcOrd="4" destOrd="0" presId="urn:microsoft.com/office/officeart/2005/8/layout/bProcess4"/>
    <dgm:cxn modelId="{24737E3C-6B45-624D-987A-4B6F20DDF068}" type="presParOf" srcId="{852F51AA-8449-4BFA-9FA2-487AFE923C9F}" destId="{69C4BAAB-A352-4804-9E32-E916751CA32F}" srcOrd="0" destOrd="0" presId="urn:microsoft.com/office/officeart/2005/8/layout/bProcess4"/>
    <dgm:cxn modelId="{A63A1A7F-7CC4-2248-93D8-941F7B0B1A73}" type="presParOf" srcId="{852F51AA-8449-4BFA-9FA2-487AFE923C9F}" destId="{DD3B0976-6B4F-4CC1-9EA7-09F221E9FEB2}" srcOrd="1" destOrd="0" presId="urn:microsoft.com/office/officeart/2005/8/layout/bProcess4"/>
    <dgm:cxn modelId="{22927672-D011-F946-9E64-0332EDE4DE4A}" type="presParOf" srcId="{78E24A1C-4587-4611-8536-F96A2C7DC8FC}" destId="{B3E07218-BCF2-4C35-90FE-C0F8EDA10D5F}" srcOrd="5" destOrd="0" presId="urn:microsoft.com/office/officeart/2005/8/layout/bProcess4"/>
    <dgm:cxn modelId="{9BAC0B94-D6B3-944C-A492-087BC3B49E05}" type="presParOf" srcId="{78E24A1C-4587-4611-8536-F96A2C7DC8FC}" destId="{92D46974-7EC1-4A33-BDD3-18930A9E24F1}" srcOrd="6" destOrd="0" presId="urn:microsoft.com/office/officeart/2005/8/layout/bProcess4"/>
    <dgm:cxn modelId="{E13ED94E-ACBF-9B46-BC60-C78F5CBA99A5}" type="presParOf" srcId="{92D46974-7EC1-4A33-BDD3-18930A9E24F1}" destId="{DF7D261A-47EE-438B-BFAF-46664CDF48A7}" srcOrd="0" destOrd="0" presId="urn:microsoft.com/office/officeart/2005/8/layout/bProcess4"/>
    <dgm:cxn modelId="{7FF6462B-250C-4348-9B67-C45E7012F5B0}" type="presParOf" srcId="{92D46974-7EC1-4A33-BDD3-18930A9E24F1}" destId="{9C97A340-4ED3-4F1B-A188-B1EC117AE0C8}" srcOrd="1" destOrd="0" presId="urn:microsoft.com/office/officeart/2005/8/layout/bProcess4"/>
    <dgm:cxn modelId="{E255B060-FA45-A747-8869-C461E8A41335}" type="presParOf" srcId="{78E24A1C-4587-4611-8536-F96A2C7DC8FC}" destId="{D100514E-6B8B-4A89-B200-56ADC27155FA}" srcOrd="7" destOrd="0" presId="urn:microsoft.com/office/officeart/2005/8/layout/bProcess4"/>
    <dgm:cxn modelId="{94D47ECC-5CF9-0A47-909C-44DB832ADEBB}" type="presParOf" srcId="{78E24A1C-4587-4611-8536-F96A2C7DC8FC}" destId="{170B985E-3D78-401E-A85F-8DC9AD450582}" srcOrd="8" destOrd="0" presId="urn:microsoft.com/office/officeart/2005/8/layout/bProcess4"/>
    <dgm:cxn modelId="{75C94B3F-A185-2D49-96A5-F9DB85FD2C85}" type="presParOf" srcId="{170B985E-3D78-401E-A85F-8DC9AD450582}" destId="{095289FE-DF8A-487F-941F-A406FEB9C478}" srcOrd="0" destOrd="0" presId="urn:microsoft.com/office/officeart/2005/8/layout/bProcess4"/>
    <dgm:cxn modelId="{0D6D58EB-35AE-9145-9428-B59BF361CBF3}" type="presParOf" srcId="{170B985E-3D78-401E-A85F-8DC9AD450582}" destId="{C0B723FC-0206-4BE0-902D-DBD3201BF4CC}" srcOrd="1" destOrd="0" presId="urn:microsoft.com/office/officeart/2005/8/layout/bProcess4"/>
    <dgm:cxn modelId="{24C2959E-5F99-294E-B06D-2975458B639D}" type="presParOf" srcId="{78E24A1C-4587-4611-8536-F96A2C7DC8FC}" destId="{35B0D590-12D5-4C39-A8F0-633D6BBBF17E}" srcOrd="9" destOrd="0" presId="urn:microsoft.com/office/officeart/2005/8/layout/bProcess4"/>
    <dgm:cxn modelId="{3778C277-4C83-9A40-A6F1-8D076FC8B249}" type="presParOf" srcId="{78E24A1C-4587-4611-8536-F96A2C7DC8FC}" destId="{D57E25E1-4D3A-402B-9AD1-C823E614BA3D}" srcOrd="10" destOrd="0" presId="urn:microsoft.com/office/officeart/2005/8/layout/bProcess4"/>
    <dgm:cxn modelId="{5E0C0255-1A04-7B49-B11F-6EAFBCA768E1}" type="presParOf" srcId="{D57E25E1-4D3A-402B-9AD1-C823E614BA3D}" destId="{7DAFF73A-C784-4E73-9A8F-83DC93A8757C}" srcOrd="0" destOrd="0" presId="urn:microsoft.com/office/officeart/2005/8/layout/bProcess4"/>
    <dgm:cxn modelId="{2B5807D0-E76B-894B-8BDD-5903398314EC}" type="presParOf" srcId="{D57E25E1-4D3A-402B-9AD1-C823E614BA3D}" destId="{3B117A93-889C-4194-B461-97E31C0FC990}" srcOrd="1" destOrd="0" presId="urn:microsoft.com/office/officeart/2005/8/layout/bProcess4"/>
    <dgm:cxn modelId="{3BAE4907-81B4-0449-91C8-7FFC6F8C7A47}" type="presParOf" srcId="{78E24A1C-4587-4611-8536-F96A2C7DC8FC}" destId="{CE867FA7-42B8-44A2-84F2-8DD8E86D9EEB}" srcOrd="11" destOrd="0" presId="urn:microsoft.com/office/officeart/2005/8/layout/bProcess4"/>
    <dgm:cxn modelId="{D85DB347-263C-C449-9670-B8DEB75D8350}" type="presParOf" srcId="{78E24A1C-4587-4611-8536-F96A2C7DC8FC}" destId="{9EBD6077-887A-4D7E-9215-F99FA3589D84}" srcOrd="12" destOrd="0" presId="urn:microsoft.com/office/officeart/2005/8/layout/bProcess4"/>
    <dgm:cxn modelId="{C10299D7-7E67-0B4E-B62C-9ED08A584DDD}" type="presParOf" srcId="{9EBD6077-887A-4D7E-9215-F99FA3589D84}" destId="{829220C4-5871-43D1-8B33-064F570991DC}" srcOrd="0" destOrd="0" presId="urn:microsoft.com/office/officeart/2005/8/layout/bProcess4"/>
    <dgm:cxn modelId="{B34A468B-9058-D343-8B4B-D45CA851146A}" type="presParOf" srcId="{9EBD6077-887A-4D7E-9215-F99FA3589D84}" destId="{5A1E62B1-4554-4B08-ABED-4171D46A22EE}" srcOrd="1" destOrd="0" presId="urn:microsoft.com/office/officeart/2005/8/layout/bProcess4"/>
    <dgm:cxn modelId="{B8246C4B-219D-3148-B63A-A0E474386893}" type="presParOf" srcId="{78E24A1C-4587-4611-8536-F96A2C7DC8FC}" destId="{1FD31959-A77C-4CD9-B402-FF3DE7B9D5B2}" srcOrd="13" destOrd="0" presId="urn:microsoft.com/office/officeart/2005/8/layout/bProcess4"/>
    <dgm:cxn modelId="{3E160A98-5D90-714C-90FA-238DE6129F45}" type="presParOf" srcId="{78E24A1C-4587-4611-8536-F96A2C7DC8FC}" destId="{2D462CA8-32D3-449A-8BE5-C0B9B18A0D09}" srcOrd="14" destOrd="0" presId="urn:microsoft.com/office/officeart/2005/8/layout/bProcess4"/>
    <dgm:cxn modelId="{F52667C0-DB62-F046-BF2D-8F0908D97B42}" type="presParOf" srcId="{2D462CA8-32D3-449A-8BE5-C0B9B18A0D09}" destId="{3587B25F-9BB9-45DE-8B77-1C2375BE0FEC}" srcOrd="0" destOrd="0" presId="urn:microsoft.com/office/officeart/2005/8/layout/bProcess4"/>
    <dgm:cxn modelId="{BA61BDB3-A99D-8C46-BF7E-3312F682987C}" type="presParOf" srcId="{2D462CA8-32D3-449A-8BE5-C0B9B18A0D09}" destId="{0704CAEF-E650-477E-8DB8-3AB1B50E695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F72573-919C-49DD-BDC6-4809FCD4130F}" type="doc">
      <dgm:prSet loTypeId="urn:microsoft.com/office/officeart/2005/8/layout/cycle6" loCatId="relationship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DBDB0F6-0EFA-406E-B4BF-41D141F6960A}">
      <dgm:prSet phldrT="[Text]" custT="1"/>
      <dgm:spPr/>
      <dgm:t>
        <a:bodyPr/>
        <a:lstStyle/>
        <a:p>
          <a:r>
            <a: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Lay Bible Workers</a:t>
          </a:r>
          <a:endParaRPr lang="en-U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5F1D682-2AF3-46DE-9F2C-9F8BBFED555E}" type="parTrans" cxnId="{867FFD18-037C-49E9-8613-309679FB4C54}">
      <dgm:prSet/>
      <dgm:spPr/>
      <dgm:t>
        <a:bodyPr/>
        <a:lstStyle/>
        <a:p>
          <a:endParaRPr lang="en-US"/>
        </a:p>
      </dgm:t>
    </dgm:pt>
    <dgm:pt modelId="{7558C6F8-047D-43D8-9BFA-71B5F54F45C4}" type="sibTrans" cxnId="{867FFD18-037C-49E9-8613-309679FB4C54}">
      <dgm:prSet/>
      <dgm:spPr/>
      <dgm:t>
        <a:bodyPr/>
        <a:lstStyle/>
        <a:p>
          <a:endParaRPr lang="en-US"/>
        </a:p>
      </dgm:t>
    </dgm:pt>
    <dgm:pt modelId="{39B39E9E-C075-4A85-A8F5-CF4171D6E92E}">
      <dgm:prSet phldrT="[Text]" custT="1"/>
      <dgm:spPr/>
      <dgm:t>
        <a:bodyPr/>
        <a:lstStyle/>
        <a:p>
          <a:r>
            <a: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Lay Witnesses</a:t>
          </a:r>
          <a:endParaRPr lang="en-U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943E3C6-6F72-4971-9D67-D0BD478B5A08}" type="parTrans" cxnId="{BAB0E75C-15B7-497C-865A-A034B25BE721}">
      <dgm:prSet/>
      <dgm:spPr/>
      <dgm:t>
        <a:bodyPr/>
        <a:lstStyle/>
        <a:p>
          <a:endParaRPr lang="en-US"/>
        </a:p>
      </dgm:t>
    </dgm:pt>
    <dgm:pt modelId="{22E4D958-D046-4EC5-99B8-31EDED0BD122}" type="sibTrans" cxnId="{BAB0E75C-15B7-497C-865A-A034B25BE721}">
      <dgm:prSet/>
      <dgm:spPr/>
      <dgm:t>
        <a:bodyPr/>
        <a:lstStyle/>
        <a:p>
          <a:endParaRPr lang="en-US"/>
        </a:p>
      </dgm:t>
    </dgm:pt>
    <dgm:pt modelId="{53954C48-BEF0-457E-B6AF-E4424C2876A6}">
      <dgm:prSet phldrT="[Text]" custT="1"/>
      <dgm:spPr/>
      <dgm:t>
        <a:bodyPr/>
        <a:lstStyle/>
        <a:p>
          <a:r>
            <a: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Prayer Coordinators</a:t>
          </a:r>
          <a:endParaRPr lang="en-U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4F64A31-0193-4EC6-97B4-2D68D32D6E36}" type="parTrans" cxnId="{EB3A6CDD-0AFC-4B86-936F-6BF35F1F13EB}">
      <dgm:prSet/>
      <dgm:spPr/>
      <dgm:t>
        <a:bodyPr/>
        <a:lstStyle/>
        <a:p>
          <a:endParaRPr lang="en-US"/>
        </a:p>
      </dgm:t>
    </dgm:pt>
    <dgm:pt modelId="{B4FE2D25-F53A-4865-8190-C2417EED1911}" type="sibTrans" cxnId="{EB3A6CDD-0AFC-4B86-936F-6BF35F1F13EB}">
      <dgm:prSet/>
      <dgm:spPr/>
      <dgm:t>
        <a:bodyPr/>
        <a:lstStyle/>
        <a:p>
          <a:endParaRPr lang="en-US"/>
        </a:p>
      </dgm:t>
    </dgm:pt>
    <dgm:pt modelId="{33B28734-24B4-47F6-976A-27D88B89EA8C}">
      <dgm:prSet phldrT="[Text]" custT="1"/>
      <dgm:spPr/>
      <dgm:t>
        <a:bodyPr/>
        <a:lstStyle/>
        <a:p>
          <a:r>
            <a: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Technology in Evangelism Providers</a:t>
          </a:r>
          <a:endParaRPr lang="en-U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F9891A8-FFE9-47D5-926B-6A784A2B9724}" type="parTrans" cxnId="{9434911B-0B2E-45CC-BB2B-9C051878C58B}">
      <dgm:prSet/>
      <dgm:spPr/>
      <dgm:t>
        <a:bodyPr/>
        <a:lstStyle/>
        <a:p>
          <a:endParaRPr lang="en-US"/>
        </a:p>
      </dgm:t>
    </dgm:pt>
    <dgm:pt modelId="{8546599A-D31F-4DD5-8D9C-11A2D1EA046B}" type="sibTrans" cxnId="{9434911B-0B2E-45CC-BB2B-9C051878C58B}">
      <dgm:prSet/>
      <dgm:spPr/>
      <dgm:t>
        <a:bodyPr/>
        <a:lstStyle/>
        <a:p>
          <a:endParaRPr lang="en-US"/>
        </a:p>
      </dgm:t>
    </dgm:pt>
    <dgm:pt modelId="{422688D1-036F-482D-B8DB-FDFBB937F6B6}">
      <dgm:prSet phldrT="[Text]" custT="1"/>
      <dgm:spPr/>
      <dgm:t>
        <a:bodyPr/>
        <a:lstStyle/>
        <a:p>
          <a:r>
            <a: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Lay Evangelists</a:t>
          </a:r>
          <a:endParaRPr lang="en-U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FC78965-3ED0-4BA0-BD73-317907191C06}" type="parTrans" cxnId="{68C86857-92D7-4966-847F-6710C5E2F807}">
      <dgm:prSet/>
      <dgm:spPr/>
      <dgm:t>
        <a:bodyPr/>
        <a:lstStyle/>
        <a:p>
          <a:endParaRPr lang="en-US"/>
        </a:p>
      </dgm:t>
    </dgm:pt>
    <dgm:pt modelId="{39783A52-24AD-4920-9944-F47F1754D769}" type="sibTrans" cxnId="{68C86857-92D7-4966-847F-6710C5E2F807}">
      <dgm:prSet/>
      <dgm:spPr/>
      <dgm:t>
        <a:bodyPr/>
        <a:lstStyle/>
        <a:p>
          <a:endParaRPr lang="en-US"/>
        </a:p>
      </dgm:t>
    </dgm:pt>
    <dgm:pt modelId="{24C0BBE0-905A-4B08-9993-B7846802825B}" type="pres">
      <dgm:prSet presAssocID="{56F72573-919C-49DD-BDC6-4809FCD413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557C52-C5A2-44A3-B6D2-80C35FD35C1D}" type="pres">
      <dgm:prSet presAssocID="{1DBDB0F6-0EFA-406E-B4BF-41D141F6960A}" presName="node" presStyleLbl="node1" presStyleIdx="0" presStyleCnt="5" custScaleX="121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7815D-9421-4B36-A1DD-EA06E1FC5228}" type="pres">
      <dgm:prSet presAssocID="{1DBDB0F6-0EFA-406E-B4BF-41D141F6960A}" presName="spNode" presStyleCnt="0"/>
      <dgm:spPr/>
      <dgm:t>
        <a:bodyPr/>
        <a:lstStyle/>
        <a:p>
          <a:endParaRPr lang="en-US"/>
        </a:p>
      </dgm:t>
    </dgm:pt>
    <dgm:pt modelId="{6A9237D3-B4E1-43C4-831D-54B9A2EEFD36}" type="pres">
      <dgm:prSet presAssocID="{7558C6F8-047D-43D8-9BFA-71B5F54F45C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CADAD9E-695A-4DFD-9DA1-87C61F0E8279}" type="pres">
      <dgm:prSet presAssocID="{39B39E9E-C075-4A85-A8F5-CF4171D6E92E}" presName="node" presStyleLbl="node1" presStyleIdx="1" presStyleCnt="5" custScaleX="135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CEFA7-9B1E-41A3-BFA0-2DFF88A53D82}" type="pres">
      <dgm:prSet presAssocID="{39B39E9E-C075-4A85-A8F5-CF4171D6E92E}" presName="spNode" presStyleCnt="0"/>
      <dgm:spPr/>
      <dgm:t>
        <a:bodyPr/>
        <a:lstStyle/>
        <a:p>
          <a:endParaRPr lang="en-US"/>
        </a:p>
      </dgm:t>
    </dgm:pt>
    <dgm:pt modelId="{07DF363F-15BE-445C-BC36-0643C4BAA55A}" type="pres">
      <dgm:prSet presAssocID="{22E4D958-D046-4EC5-99B8-31EDED0BD12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B702FE5-86F3-4AB7-9441-3194A8A85F68}" type="pres">
      <dgm:prSet presAssocID="{53954C48-BEF0-457E-B6AF-E4424C2876A6}" presName="node" presStyleLbl="node1" presStyleIdx="2" presStyleCnt="5" custScaleX="134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ABD82-9088-456B-9B90-BB7D14E7F1AE}" type="pres">
      <dgm:prSet presAssocID="{53954C48-BEF0-457E-B6AF-E4424C2876A6}" presName="spNode" presStyleCnt="0"/>
      <dgm:spPr/>
      <dgm:t>
        <a:bodyPr/>
        <a:lstStyle/>
        <a:p>
          <a:endParaRPr lang="en-US"/>
        </a:p>
      </dgm:t>
    </dgm:pt>
    <dgm:pt modelId="{C45E9349-6617-4E75-B09E-4EB21A64F76D}" type="pres">
      <dgm:prSet presAssocID="{B4FE2D25-F53A-4865-8190-C2417EED191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83469E1-5DA5-4B29-915E-F56CB3D362A4}" type="pres">
      <dgm:prSet presAssocID="{33B28734-24B4-47F6-976A-27D88B89EA8C}" presName="node" presStyleLbl="node1" presStyleIdx="3" presStyleCnt="5" custScaleX="134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0D0EC-E967-4DBE-92FA-7BA4B2A795CB}" type="pres">
      <dgm:prSet presAssocID="{33B28734-24B4-47F6-976A-27D88B89EA8C}" presName="spNode" presStyleCnt="0"/>
      <dgm:spPr/>
      <dgm:t>
        <a:bodyPr/>
        <a:lstStyle/>
        <a:p>
          <a:endParaRPr lang="en-US"/>
        </a:p>
      </dgm:t>
    </dgm:pt>
    <dgm:pt modelId="{C0D3E3C1-6A2B-4F5E-815D-46484EEE9F77}" type="pres">
      <dgm:prSet presAssocID="{8546599A-D31F-4DD5-8D9C-11A2D1EA046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00EC4AE-970C-4C49-91F6-44E06E4B5C5C}" type="pres">
      <dgm:prSet presAssocID="{422688D1-036F-482D-B8DB-FDFBB937F6B6}" presName="node" presStyleLbl="node1" presStyleIdx="4" presStyleCnt="5" custScaleX="123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D4E10-0AE2-42D6-AC75-435E8C5E7CDF}" type="pres">
      <dgm:prSet presAssocID="{422688D1-036F-482D-B8DB-FDFBB937F6B6}" presName="spNode" presStyleCnt="0"/>
      <dgm:spPr/>
      <dgm:t>
        <a:bodyPr/>
        <a:lstStyle/>
        <a:p>
          <a:endParaRPr lang="en-US"/>
        </a:p>
      </dgm:t>
    </dgm:pt>
    <dgm:pt modelId="{912BF079-A8F0-48EE-B208-5011699EEEE5}" type="pres">
      <dgm:prSet presAssocID="{39783A52-24AD-4920-9944-F47F1754D76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147FC57-D9F0-6048-8C19-7B4E610CF23B}" type="presOf" srcId="{53954C48-BEF0-457E-B6AF-E4424C2876A6}" destId="{CB702FE5-86F3-4AB7-9441-3194A8A85F68}" srcOrd="0" destOrd="0" presId="urn:microsoft.com/office/officeart/2005/8/layout/cycle6"/>
    <dgm:cxn modelId="{E6BF8D9F-02FC-7346-95C2-119EF5E68FB0}" type="presOf" srcId="{1DBDB0F6-0EFA-406E-B4BF-41D141F6960A}" destId="{7C557C52-C5A2-44A3-B6D2-80C35FD35C1D}" srcOrd="0" destOrd="0" presId="urn:microsoft.com/office/officeart/2005/8/layout/cycle6"/>
    <dgm:cxn modelId="{BAB0E75C-15B7-497C-865A-A034B25BE721}" srcId="{56F72573-919C-49DD-BDC6-4809FCD4130F}" destId="{39B39E9E-C075-4A85-A8F5-CF4171D6E92E}" srcOrd="1" destOrd="0" parTransId="{5943E3C6-6F72-4971-9D67-D0BD478B5A08}" sibTransId="{22E4D958-D046-4EC5-99B8-31EDED0BD122}"/>
    <dgm:cxn modelId="{9434911B-0B2E-45CC-BB2B-9C051878C58B}" srcId="{56F72573-919C-49DD-BDC6-4809FCD4130F}" destId="{33B28734-24B4-47F6-976A-27D88B89EA8C}" srcOrd="3" destOrd="0" parTransId="{AF9891A8-FFE9-47D5-926B-6A784A2B9724}" sibTransId="{8546599A-D31F-4DD5-8D9C-11A2D1EA046B}"/>
    <dgm:cxn modelId="{EFED1DDC-4D46-044D-847E-4C97E01FB6DB}" type="presOf" srcId="{39783A52-24AD-4920-9944-F47F1754D769}" destId="{912BF079-A8F0-48EE-B208-5011699EEEE5}" srcOrd="0" destOrd="0" presId="urn:microsoft.com/office/officeart/2005/8/layout/cycle6"/>
    <dgm:cxn modelId="{68C86857-92D7-4966-847F-6710C5E2F807}" srcId="{56F72573-919C-49DD-BDC6-4809FCD4130F}" destId="{422688D1-036F-482D-B8DB-FDFBB937F6B6}" srcOrd="4" destOrd="0" parTransId="{DFC78965-3ED0-4BA0-BD73-317907191C06}" sibTransId="{39783A52-24AD-4920-9944-F47F1754D769}"/>
    <dgm:cxn modelId="{3B60BB8C-BD88-0649-BAE3-6FAE57C989E0}" type="presOf" srcId="{422688D1-036F-482D-B8DB-FDFBB937F6B6}" destId="{100EC4AE-970C-4C49-91F6-44E06E4B5C5C}" srcOrd="0" destOrd="0" presId="urn:microsoft.com/office/officeart/2005/8/layout/cycle6"/>
    <dgm:cxn modelId="{F504725B-2DA0-8448-9A0D-314CF9FA73C9}" type="presOf" srcId="{39B39E9E-C075-4A85-A8F5-CF4171D6E92E}" destId="{3CADAD9E-695A-4DFD-9DA1-87C61F0E8279}" srcOrd="0" destOrd="0" presId="urn:microsoft.com/office/officeart/2005/8/layout/cycle6"/>
    <dgm:cxn modelId="{133CAC44-22A7-A541-8CA5-6CB70C3F09C4}" type="presOf" srcId="{22E4D958-D046-4EC5-99B8-31EDED0BD122}" destId="{07DF363F-15BE-445C-BC36-0643C4BAA55A}" srcOrd="0" destOrd="0" presId="urn:microsoft.com/office/officeart/2005/8/layout/cycle6"/>
    <dgm:cxn modelId="{867FFD18-037C-49E9-8613-309679FB4C54}" srcId="{56F72573-919C-49DD-BDC6-4809FCD4130F}" destId="{1DBDB0F6-0EFA-406E-B4BF-41D141F6960A}" srcOrd="0" destOrd="0" parTransId="{05F1D682-2AF3-46DE-9F2C-9F8BBFED555E}" sibTransId="{7558C6F8-047D-43D8-9BFA-71B5F54F45C4}"/>
    <dgm:cxn modelId="{C3B74689-8EA5-DE44-9578-C318F3E81B74}" type="presOf" srcId="{7558C6F8-047D-43D8-9BFA-71B5F54F45C4}" destId="{6A9237D3-B4E1-43C4-831D-54B9A2EEFD36}" srcOrd="0" destOrd="0" presId="urn:microsoft.com/office/officeart/2005/8/layout/cycle6"/>
    <dgm:cxn modelId="{B8AA1405-B5EE-CD47-BC31-E51B27B2100F}" type="presOf" srcId="{8546599A-D31F-4DD5-8D9C-11A2D1EA046B}" destId="{C0D3E3C1-6A2B-4F5E-815D-46484EEE9F77}" srcOrd="0" destOrd="0" presId="urn:microsoft.com/office/officeart/2005/8/layout/cycle6"/>
    <dgm:cxn modelId="{EB3A6CDD-0AFC-4B86-936F-6BF35F1F13EB}" srcId="{56F72573-919C-49DD-BDC6-4809FCD4130F}" destId="{53954C48-BEF0-457E-B6AF-E4424C2876A6}" srcOrd="2" destOrd="0" parTransId="{44F64A31-0193-4EC6-97B4-2D68D32D6E36}" sibTransId="{B4FE2D25-F53A-4865-8190-C2417EED1911}"/>
    <dgm:cxn modelId="{9B3430D9-D54B-BD45-B5C3-9B5299E91322}" type="presOf" srcId="{56F72573-919C-49DD-BDC6-4809FCD4130F}" destId="{24C0BBE0-905A-4B08-9993-B7846802825B}" srcOrd="0" destOrd="0" presId="urn:microsoft.com/office/officeart/2005/8/layout/cycle6"/>
    <dgm:cxn modelId="{18D648A1-B33B-AE46-8184-46EA8613F47F}" type="presOf" srcId="{B4FE2D25-F53A-4865-8190-C2417EED1911}" destId="{C45E9349-6617-4E75-B09E-4EB21A64F76D}" srcOrd="0" destOrd="0" presId="urn:microsoft.com/office/officeart/2005/8/layout/cycle6"/>
    <dgm:cxn modelId="{17D738F9-0520-B343-ABF4-3BD34CB56E7E}" type="presOf" srcId="{33B28734-24B4-47F6-976A-27D88B89EA8C}" destId="{783469E1-5DA5-4B29-915E-F56CB3D362A4}" srcOrd="0" destOrd="0" presId="urn:microsoft.com/office/officeart/2005/8/layout/cycle6"/>
    <dgm:cxn modelId="{31F5198B-73F2-F24A-83CC-7644E7990E5D}" type="presParOf" srcId="{24C0BBE0-905A-4B08-9993-B7846802825B}" destId="{7C557C52-C5A2-44A3-B6D2-80C35FD35C1D}" srcOrd="0" destOrd="0" presId="urn:microsoft.com/office/officeart/2005/8/layout/cycle6"/>
    <dgm:cxn modelId="{F16211A7-E724-D945-BEA9-B62478FF3D17}" type="presParOf" srcId="{24C0BBE0-905A-4B08-9993-B7846802825B}" destId="{63C7815D-9421-4B36-A1DD-EA06E1FC5228}" srcOrd="1" destOrd="0" presId="urn:microsoft.com/office/officeart/2005/8/layout/cycle6"/>
    <dgm:cxn modelId="{093590F3-AC63-5B46-BFAC-0B2A8C16D111}" type="presParOf" srcId="{24C0BBE0-905A-4B08-9993-B7846802825B}" destId="{6A9237D3-B4E1-43C4-831D-54B9A2EEFD36}" srcOrd="2" destOrd="0" presId="urn:microsoft.com/office/officeart/2005/8/layout/cycle6"/>
    <dgm:cxn modelId="{A084774B-E72A-1D4C-B66B-7E8563713523}" type="presParOf" srcId="{24C0BBE0-905A-4B08-9993-B7846802825B}" destId="{3CADAD9E-695A-4DFD-9DA1-87C61F0E8279}" srcOrd="3" destOrd="0" presId="urn:microsoft.com/office/officeart/2005/8/layout/cycle6"/>
    <dgm:cxn modelId="{10E64F90-E69F-1846-B472-9962E85A826A}" type="presParOf" srcId="{24C0BBE0-905A-4B08-9993-B7846802825B}" destId="{754CEFA7-9B1E-41A3-BFA0-2DFF88A53D82}" srcOrd="4" destOrd="0" presId="urn:microsoft.com/office/officeart/2005/8/layout/cycle6"/>
    <dgm:cxn modelId="{0516CD46-81BD-3845-8665-00E2689D65BA}" type="presParOf" srcId="{24C0BBE0-905A-4B08-9993-B7846802825B}" destId="{07DF363F-15BE-445C-BC36-0643C4BAA55A}" srcOrd="5" destOrd="0" presId="urn:microsoft.com/office/officeart/2005/8/layout/cycle6"/>
    <dgm:cxn modelId="{8123E797-C289-9F4D-ACB3-27AED5DC62D3}" type="presParOf" srcId="{24C0BBE0-905A-4B08-9993-B7846802825B}" destId="{CB702FE5-86F3-4AB7-9441-3194A8A85F68}" srcOrd="6" destOrd="0" presId="urn:microsoft.com/office/officeart/2005/8/layout/cycle6"/>
    <dgm:cxn modelId="{7A3A4116-F683-7542-8A42-F26C191671E3}" type="presParOf" srcId="{24C0BBE0-905A-4B08-9993-B7846802825B}" destId="{4A3ABD82-9088-456B-9B90-BB7D14E7F1AE}" srcOrd="7" destOrd="0" presId="urn:microsoft.com/office/officeart/2005/8/layout/cycle6"/>
    <dgm:cxn modelId="{21D9A65B-F6E6-6B47-AB32-3C5322C877BF}" type="presParOf" srcId="{24C0BBE0-905A-4B08-9993-B7846802825B}" destId="{C45E9349-6617-4E75-B09E-4EB21A64F76D}" srcOrd="8" destOrd="0" presId="urn:microsoft.com/office/officeart/2005/8/layout/cycle6"/>
    <dgm:cxn modelId="{AE114511-A76B-DB45-8F5A-27E4078781FD}" type="presParOf" srcId="{24C0BBE0-905A-4B08-9993-B7846802825B}" destId="{783469E1-5DA5-4B29-915E-F56CB3D362A4}" srcOrd="9" destOrd="0" presId="urn:microsoft.com/office/officeart/2005/8/layout/cycle6"/>
    <dgm:cxn modelId="{45611DEF-2892-0648-ABE3-DF89284B03E1}" type="presParOf" srcId="{24C0BBE0-905A-4B08-9993-B7846802825B}" destId="{CE50D0EC-E967-4DBE-92FA-7BA4B2A795CB}" srcOrd="10" destOrd="0" presId="urn:microsoft.com/office/officeart/2005/8/layout/cycle6"/>
    <dgm:cxn modelId="{ADC435D2-87DA-E140-A36F-5038EAA0DCF7}" type="presParOf" srcId="{24C0BBE0-905A-4B08-9993-B7846802825B}" destId="{C0D3E3C1-6A2B-4F5E-815D-46484EEE9F77}" srcOrd="11" destOrd="0" presId="urn:microsoft.com/office/officeart/2005/8/layout/cycle6"/>
    <dgm:cxn modelId="{65EAB75E-C415-8B47-8CC7-71B57DE9B5D4}" type="presParOf" srcId="{24C0BBE0-905A-4B08-9993-B7846802825B}" destId="{100EC4AE-970C-4C49-91F6-44E06E4B5C5C}" srcOrd="12" destOrd="0" presId="urn:microsoft.com/office/officeart/2005/8/layout/cycle6"/>
    <dgm:cxn modelId="{41B4EB20-FEB7-8A45-9FA9-6C63F546D7F4}" type="presParOf" srcId="{24C0BBE0-905A-4B08-9993-B7846802825B}" destId="{F8CD4E10-0AE2-42D6-AC75-435E8C5E7CDF}" srcOrd="13" destOrd="0" presId="urn:microsoft.com/office/officeart/2005/8/layout/cycle6"/>
    <dgm:cxn modelId="{6100CD7A-E047-DD44-9454-8C745CDF2A1F}" type="presParOf" srcId="{24C0BBE0-905A-4B08-9993-B7846802825B}" destId="{912BF079-A8F0-48EE-B208-5011699EEEE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1C27A1-6DE2-43AD-B98E-25E9F83F0377}" type="doc">
      <dgm:prSet loTypeId="urn:microsoft.com/office/officeart/2005/8/layout/bProcess4" loCatId="process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4FF4BF29-9543-49DB-B712-CFC49F60DA11}">
      <dgm:prSet phldrT="[Text]" custT="1"/>
      <dgm:spPr/>
      <dgm:t>
        <a:bodyPr/>
        <a:lstStyle/>
        <a:p>
          <a:r>
            <a:rPr lang="en-US" sz="1600" b="1" dirty="0" smtClean="0">
              <a:effectLst/>
            </a:rPr>
            <a:t>Union Assistant to the President for Evangelism </a:t>
          </a:r>
          <a:endParaRPr lang="en-US" sz="1600" b="1" dirty="0">
            <a:effectLst/>
          </a:endParaRPr>
        </a:p>
      </dgm:t>
    </dgm:pt>
    <dgm:pt modelId="{4AC85A2F-85C9-4F9C-87E7-97AAD2187EB8}" type="parTrans" cxnId="{7CE97ABF-4EBE-4447-B832-C7CED4A58828}">
      <dgm:prSet/>
      <dgm:spPr/>
      <dgm:t>
        <a:bodyPr/>
        <a:lstStyle/>
        <a:p>
          <a:endParaRPr lang="en-US"/>
        </a:p>
      </dgm:t>
    </dgm:pt>
    <dgm:pt modelId="{CB0CC580-C4E5-4051-A9D3-122229B00271}" type="sibTrans" cxnId="{7CE97ABF-4EBE-4447-B832-C7CED4A58828}">
      <dgm:prSet/>
      <dgm:spPr/>
      <dgm:t>
        <a:bodyPr/>
        <a:lstStyle/>
        <a:p>
          <a:endParaRPr lang="en-US"/>
        </a:p>
      </dgm:t>
    </dgm:pt>
    <dgm:pt modelId="{1E8CB6E3-0794-433E-B367-61CA1559FE07}">
      <dgm:prSet phldrT="[Text]" custT="1"/>
      <dgm:spPr/>
      <dgm:t>
        <a:bodyPr/>
        <a:lstStyle/>
        <a:p>
          <a:r>
            <a:rPr lang="en-US" sz="1600" b="1" dirty="0" smtClean="0">
              <a:effectLst/>
            </a:rPr>
            <a:t>Chosen Local Field Evangelism Directors</a:t>
          </a:r>
          <a:endParaRPr lang="en-US" sz="1600" b="1" dirty="0">
            <a:effectLst/>
          </a:endParaRPr>
        </a:p>
      </dgm:t>
    </dgm:pt>
    <dgm:pt modelId="{76EDE047-D349-4963-9917-4A55A3CE2485}" type="parTrans" cxnId="{D2B3CA39-698B-478D-8112-A6FB2773F72D}">
      <dgm:prSet/>
      <dgm:spPr/>
      <dgm:t>
        <a:bodyPr/>
        <a:lstStyle/>
        <a:p>
          <a:endParaRPr lang="en-US"/>
        </a:p>
      </dgm:t>
    </dgm:pt>
    <dgm:pt modelId="{8B9EDCD3-7FF2-472A-829C-22823D56D950}" type="sibTrans" cxnId="{D2B3CA39-698B-478D-8112-A6FB2773F72D}">
      <dgm:prSet/>
      <dgm:spPr/>
      <dgm:t>
        <a:bodyPr/>
        <a:lstStyle/>
        <a:p>
          <a:endParaRPr lang="en-US"/>
        </a:p>
      </dgm:t>
    </dgm:pt>
    <dgm:pt modelId="{CD3C1DB2-B4B3-453C-9470-4C84A5F164A2}">
      <dgm:prSet phldrT="[Text]" custT="1"/>
      <dgm:spPr/>
      <dgm:t>
        <a:bodyPr/>
        <a:lstStyle/>
        <a:p>
          <a:r>
            <a:rPr lang="en-US" sz="1600" b="1" dirty="0" smtClean="0">
              <a:effectLst/>
            </a:rPr>
            <a:t>District /Church Pastors of the Union</a:t>
          </a:r>
          <a:endParaRPr lang="en-US" sz="1600" b="1" dirty="0">
            <a:effectLst/>
          </a:endParaRPr>
        </a:p>
      </dgm:t>
    </dgm:pt>
    <dgm:pt modelId="{90B0187E-3A74-46DE-9A07-CF662B5B68BB}" type="parTrans" cxnId="{F0CFA73D-82F6-4A8D-A6F6-817E12D7F9D2}">
      <dgm:prSet/>
      <dgm:spPr/>
      <dgm:t>
        <a:bodyPr/>
        <a:lstStyle/>
        <a:p>
          <a:endParaRPr lang="en-US"/>
        </a:p>
      </dgm:t>
    </dgm:pt>
    <dgm:pt modelId="{63DC50A0-EB53-4C74-906D-065089B9489E}" type="sibTrans" cxnId="{F0CFA73D-82F6-4A8D-A6F6-817E12D7F9D2}">
      <dgm:prSet/>
      <dgm:spPr/>
      <dgm:t>
        <a:bodyPr/>
        <a:lstStyle/>
        <a:p>
          <a:endParaRPr lang="en-US"/>
        </a:p>
      </dgm:t>
    </dgm:pt>
    <dgm:pt modelId="{A97B1D3A-58AD-40AD-81FD-089794C111D1}">
      <dgm:prSet phldrT="[Text]" custT="1"/>
      <dgm:spPr/>
      <dgm:t>
        <a:bodyPr/>
        <a:lstStyle/>
        <a:p>
          <a:r>
            <a:rPr lang="en-US" sz="1600" b="1" dirty="0" smtClean="0">
              <a:effectLst/>
            </a:rPr>
            <a:t>Ministerial Students on Training</a:t>
          </a:r>
          <a:endParaRPr lang="en-US" sz="1600" b="1" dirty="0">
            <a:effectLst/>
          </a:endParaRPr>
        </a:p>
      </dgm:t>
    </dgm:pt>
    <dgm:pt modelId="{0841A8E0-2E09-4003-8CBB-B68F8399C1D2}" type="parTrans" cxnId="{8358E251-C0DC-4021-8CF8-B8EE1C0F24A9}">
      <dgm:prSet/>
      <dgm:spPr/>
      <dgm:t>
        <a:bodyPr/>
        <a:lstStyle/>
        <a:p>
          <a:endParaRPr lang="en-US"/>
        </a:p>
      </dgm:t>
    </dgm:pt>
    <dgm:pt modelId="{DB965C52-704A-4415-898C-B7747D2DA6AB}" type="sibTrans" cxnId="{8358E251-C0DC-4021-8CF8-B8EE1C0F24A9}">
      <dgm:prSet/>
      <dgm:spPr/>
      <dgm:t>
        <a:bodyPr/>
        <a:lstStyle/>
        <a:p>
          <a:endParaRPr lang="en-US"/>
        </a:p>
      </dgm:t>
    </dgm:pt>
    <dgm:pt modelId="{2EB5FC46-FCC6-4C79-9968-72F0E47A2C00}">
      <dgm:prSet phldrT="[Text]" custT="1"/>
      <dgm:spPr/>
      <dgm:t>
        <a:bodyPr/>
        <a:lstStyle/>
        <a:p>
          <a:r>
            <a:rPr lang="en-US" sz="1600" b="1" dirty="0" smtClean="0">
              <a:effectLst/>
            </a:rPr>
            <a:t>Prayer Coordinators</a:t>
          </a:r>
          <a:endParaRPr lang="en-US" sz="1600" b="1" dirty="0">
            <a:effectLst/>
          </a:endParaRPr>
        </a:p>
      </dgm:t>
    </dgm:pt>
    <dgm:pt modelId="{714DBC26-D2ED-4371-A4F8-6BFDC505E4E8}" type="parTrans" cxnId="{6255DB75-D941-4CB7-AA63-D5F2979EF13E}">
      <dgm:prSet/>
      <dgm:spPr/>
      <dgm:t>
        <a:bodyPr/>
        <a:lstStyle/>
        <a:p>
          <a:endParaRPr lang="en-US"/>
        </a:p>
      </dgm:t>
    </dgm:pt>
    <dgm:pt modelId="{F6619E45-02BB-44BB-83A3-03CBFD71AEC7}" type="sibTrans" cxnId="{6255DB75-D941-4CB7-AA63-D5F2979EF13E}">
      <dgm:prSet/>
      <dgm:spPr/>
      <dgm:t>
        <a:bodyPr/>
        <a:lstStyle/>
        <a:p>
          <a:endParaRPr lang="en-US"/>
        </a:p>
      </dgm:t>
    </dgm:pt>
    <dgm:pt modelId="{BB6D8C16-4EE6-452E-B69E-158887C49677}">
      <dgm:prSet phldrT="[Text]" custT="1"/>
      <dgm:spPr/>
      <dgm:t>
        <a:bodyPr/>
        <a:lstStyle/>
        <a:p>
          <a:r>
            <a:rPr lang="en-US" sz="1600" b="1" dirty="0" smtClean="0">
              <a:effectLst/>
            </a:rPr>
            <a:t>Lay Evangelists</a:t>
          </a:r>
          <a:endParaRPr lang="en-US" sz="1600" b="1" dirty="0">
            <a:effectLst/>
          </a:endParaRPr>
        </a:p>
      </dgm:t>
    </dgm:pt>
    <dgm:pt modelId="{3AC7C454-EA3A-4451-8C7C-932D611AA1A2}" type="parTrans" cxnId="{89DF972B-365A-44DA-9CBE-E38CDDACF030}">
      <dgm:prSet/>
      <dgm:spPr/>
      <dgm:t>
        <a:bodyPr/>
        <a:lstStyle/>
        <a:p>
          <a:endParaRPr lang="en-US"/>
        </a:p>
      </dgm:t>
    </dgm:pt>
    <dgm:pt modelId="{D31D4EE1-7E55-42A3-AC5E-F9C68A39A1D2}" type="sibTrans" cxnId="{89DF972B-365A-44DA-9CBE-E38CDDACF030}">
      <dgm:prSet/>
      <dgm:spPr/>
      <dgm:t>
        <a:bodyPr/>
        <a:lstStyle/>
        <a:p>
          <a:endParaRPr lang="en-US"/>
        </a:p>
      </dgm:t>
    </dgm:pt>
    <dgm:pt modelId="{63386A0D-CF16-4912-9905-DFDAA9B656B2}">
      <dgm:prSet phldrT="[Text]" custT="1"/>
      <dgm:spPr/>
      <dgm:t>
        <a:bodyPr/>
        <a:lstStyle/>
        <a:p>
          <a:r>
            <a:rPr lang="en-US" sz="1600" b="1" dirty="0" smtClean="0">
              <a:effectLst/>
            </a:rPr>
            <a:t>Lay Bible Workers</a:t>
          </a:r>
          <a:endParaRPr lang="en-US" sz="1600" b="1" dirty="0">
            <a:effectLst/>
          </a:endParaRPr>
        </a:p>
      </dgm:t>
    </dgm:pt>
    <dgm:pt modelId="{C88ED64C-75AD-44B4-89E1-674C5395E5E3}" type="parTrans" cxnId="{4A053C6D-187B-403A-BF49-014504158A95}">
      <dgm:prSet/>
      <dgm:spPr/>
      <dgm:t>
        <a:bodyPr/>
        <a:lstStyle/>
        <a:p>
          <a:endParaRPr lang="en-US"/>
        </a:p>
      </dgm:t>
    </dgm:pt>
    <dgm:pt modelId="{90F20208-F487-4DCD-8FAF-0175E7F03030}" type="sibTrans" cxnId="{4A053C6D-187B-403A-BF49-014504158A95}">
      <dgm:prSet/>
      <dgm:spPr/>
      <dgm:t>
        <a:bodyPr/>
        <a:lstStyle/>
        <a:p>
          <a:endParaRPr lang="en-US"/>
        </a:p>
      </dgm:t>
    </dgm:pt>
    <dgm:pt modelId="{40FE7486-0B84-470F-9B68-34AE137FBFCC}">
      <dgm:prSet phldrT="[Text]" custT="1"/>
      <dgm:spPr/>
      <dgm:t>
        <a:bodyPr/>
        <a:lstStyle/>
        <a:p>
          <a:r>
            <a:rPr lang="en-US" sz="1600" b="1" dirty="0" smtClean="0">
              <a:effectLst/>
            </a:rPr>
            <a:t>Conference Employed Bible Workers</a:t>
          </a:r>
          <a:endParaRPr lang="en-US" sz="1600" b="1" dirty="0">
            <a:effectLst/>
          </a:endParaRPr>
        </a:p>
      </dgm:t>
    </dgm:pt>
    <dgm:pt modelId="{90B3A758-943B-4DD4-86A0-CE2206011DD8}" type="parTrans" cxnId="{F1F9D280-E19E-4E1B-B77A-1FBD9CBCE000}">
      <dgm:prSet/>
      <dgm:spPr/>
      <dgm:t>
        <a:bodyPr/>
        <a:lstStyle/>
        <a:p>
          <a:endParaRPr lang="en-US"/>
        </a:p>
      </dgm:t>
    </dgm:pt>
    <dgm:pt modelId="{4E17C1F3-CE51-444B-85BF-E69903FB8A19}" type="sibTrans" cxnId="{F1F9D280-E19E-4E1B-B77A-1FBD9CBCE000}">
      <dgm:prSet/>
      <dgm:spPr/>
      <dgm:t>
        <a:bodyPr/>
        <a:lstStyle/>
        <a:p>
          <a:endParaRPr lang="en-US"/>
        </a:p>
      </dgm:t>
    </dgm:pt>
    <dgm:pt modelId="{08034DE8-3B8F-4D1C-85FF-893C56FFB294}">
      <dgm:prSet phldrT="[Text]" custT="1"/>
      <dgm:spPr/>
      <dgm:t>
        <a:bodyPr/>
        <a:lstStyle/>
        <a:p>
          <a:r>
            <a:rPr lang="en-US" sz="1600" b="1" dirty="0" smtClean="0">
              <a:effectLst/>
            </a:rPr>
            <a:t>Lay Witnesses</a:t>
          </a:r>
          <a:endParaRPr lang="en-US" sz="1600" b="1" dirty="0">
            <a:effectLst/>
          </a:endParaRPr>
        </a:p>
      </dgm:t>
    </dgm:pt>
    <dgm:pt modelId="{593A6BFE-37EA-432E-8010-6D390A90EC78}" type="parTrans" cxnId="{8253BCAC-E801-4B92-ACDF-81C2AB57FF7C}">
      <dgm:prSet/>
      <dgm:spPr/>
      <dgm:t>
        <a:bodyPr/>
        <a:lstStyle/>
        <a:p>
          <a:endParaRPr lang="en-US"/>
        </a:p>
      </dgm:t>
    </dgm:pt>
    <dgm:pt modelId="{1D7B81E1-731D-4499-AC2A-EFAF6DB18323}" type="sibTrans" cxnId="{8253BCAC-E801-4B92-ACDF-81C2AB57FF7C}">
      <dgm:prSet/>
      <dgm:spPr/>
      <dgm:t>
        <a:bodyPr/>
        <a:lstStyle/>
        <a:p>
          <a:endParaRPr lang="en-US"/>
        </a:p>
      </dgm:t>
    </dgm:pt>
    <dgm:pt modelId="{D0A40CBB-66DD-45D7-A78B-17472C3E5CBE}">
      <dgm:prSet/>
      <dgm:spPr/>
      <dgm:t>
        <a:bodyPr/>
        <a:lstStyle/>
        <a:p>
          <a:r>
            <a:rPr lang="en-US" b="1" dirty="0" smtClean="0">
              <a:effectLst/>
              <a:latin typeface="+mj-lt"/>
            </a:rPr>
            <a:t>Technology in Evangelism Providers</a:t>
          </a:r>
          <a:endParaRPr lang="en-US" b="1" dirty="0">
            <a:effectLst/>
            <a:latin typeface="+mj-lt"/>
          </a:endParaRPr>
        </a:p>
      </dgm:t>
    </dgm:pt>
    <dgm:pt modelId="{A394A31C-0312-4589-BCB5-81D6AA9E1E06}" type="parTrans" cxnId="{908234CD-24BA-4E81-B75A-8E0B9128F327}">
      <dgm:prSet/>
      <dgm:spPr/>
      <dgm:t>
        <a:bodyPr/>
        <a:lstStyle/>
        <a:p>
          <a:endParaRPr lang="en-US"/>
        </a:p>
      </dgm:t>
    </dgm:pt>
    <dgm:pt modelId="{180C3546-F9B6-4A47-BA33-9ED465113DFB}" type="sibTrans" cxnId="{908234CD-24BA-4E81-B75A-8E0B9128F327}">
      <dgm:prSet/>
      <dgm:spPr/>
      <dgm:t>
        <a:bodyPr/>
        <a:lstStyle/>
        <a:p>
          <a:endParaRPr lang="en-US"/>
        </a:p>
      </dgm:t>
    </dgm:pt>
    <dgm:pt modelId="{B516DA13-3374-4300-B704-4AE1754D69EE}" type="pres">
      <dgm:prSet presAssocID="{DD1C27A1-6DE2-43AD-B98E-25E9F83F037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B548C99-3A04-474B-9FB7-51B43E3DB7F9}" type="pres">
      <dgm:prSet presAssocID="{4FF4BF29-9543-49DB-B712-CFC49F60DA11}" presName="compNode" presStyleCnt="0"/>
      <dgm:spPr/>
    </dgm:pt>
    <dgm:pt modelId="{4C466D68-41FD-42CB-B17B-0C9F3D5EAA44}" type="pres">
      <dgm:prSet presAssocID="{4FF4BF29-9543-49DB-B712-CFC49F60DA11}" presName="dummyConnPt" presStyleCnt="0"/>
      <dgm:spPr/>
    </dgm:pt>
    <dgm:pt modelId="{A2C3A88B-A579-4467-9F83-0AD53F9A266D}" type="pres">
      <dgm:prSet presAssocID="{4FF4BF29-9543-49DB-B712-CFC49F60DA11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33D0D-7CE8-4424-96E3-F32AFD62906F}" type="pres">
      <dgm:prSet presAssocID="{CB0CC580-C4E5-4051-A9D3-122229B00271}" presName="sibTrans" presStyleLbl="bgSibTrans2D1" presStyleIdx="0" presStyleCnt="9"/>
      <dgm:spPr/>
      <dgm:t>
        <a:bodyPr/>
        <a:lstStyle/>
        <a:p>
          <a:endParaRPr lang="en-US"/>
        </a:p>
      </dgm:t>
    </dgm:pt>
    <dgm:pt modelId="{E83C6AA7-4963-49E3-B066-B2194CE2BECD}" type="pres">
      <dgm:prSet presAssocID="{1E8CB6E3-0794-433E-B367-61CA1559FE07}" presName="compNode" presStyleCnt="0"/>
      <dgm:spPr/>
    </dgm:pt>
    <dgm:pt modelId="{416B4FF4-FA17-48FD-B98D-329966420CAC}" type="pres">
      <dgm:prSet presAssocID="{1E8CB6E3-0794-433E-B367-61CA1559FE07}" presName="dummyConnPt" presStyleCnt="0"/>
      <dgm:spPr/>
    </dgm:pt>
    <dgm:pt modelId="{0E4E47C0-99EE-40F9-B979-2DFDA8D748CA}" type="pres">
      <dgm:prSet presAssocID="{1E8CB6E3-0794-433E-B367-61CA1559FE0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595DC-32AB-46CF-902A-706830B41038}" type="pres">
      <dgm:prSet presAssocID="{8B9EDCD3-7FF2-472A-829C-22823D56D950}" presName="sibTrans" presStyleLbl="bgSibTrans2D1" presStyleIdx="1" presStyleCnt="9"/>
      <dgm:spPr/>
      <dgm:t>
        <a:bodyPr/>
        <a:lstStyle/>
        <a:p>
          <a:endParaRPr lang="en-US"/>
        </a:p>
      </dgm:t>
    </dgm:pt>
    <dgm:pt modelId="{3FE43D1C-B363-4414-B18D-B0211641D9D8}" type="pres">
      <dgm:prSet presAssocID="{CD3C1DB2-B4B3-453C-9470-4C84A5F164A2}" presName="compNode" presStyleCnt="0"/>
      <dgm:spPr/>
    </dgm:pt>
    <dgm:pt modelId="{03E920E2-A625-4563-980E-0A0604BD0615}" type="pres">
      <dgm:prSet presAssocID="{CD3C1DB2-B4B3-453C-9470-4C84A5F164A2}" presName="dummyConnPt" presStyleCnt="0"/>
      <dgm:spPr/>
    </dgm:pt>
    <dgm:pt modelId="{AE541C67-081F-4901-ABF4-BA70BCCCAB0A}" type="pres">
      <dgm:prSet presAssocID="{CD3C1DB2-B4B3-453C-9470-4C84A5F164A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76C-E9DB-4EE2-9A6D-775DDF07C1C5}" type="pres">
      <dgm:prSet presAssocID="{63DC50A0-EB53-4C74-906D-065089B9489E}" presName="sibTrans" presStyleLbl="bgSibTrans2D1" presStyleIdx="2" presStyleCnt="9"/>
      <dgm:spPr/>
      <dgm:t>
        <a:bodyPr/>
        <a:lstStyle/>
        <a:p>
          <a:endParaRPr lang="en-US"/>
        </a:p>
      </dgm:t>
    </dgm:pt>
    <dgm:pt modelId="{6B1E7C3A-50B1-4C91-B188-6C0E5B8D40DF}" type="pres">
      <dgm:prSet presAssocID="{A97B1D3A-58AD-40AD-81FD-089794C111D1}" presName="compNode" presStyleCnt="0"/>
      <dgm:spPr/>
    </dgm:pt>
    <dgm:pt modelId="{FAAB3430-A853-4A7D-8E83-7ADDC90D84F0}" type="pres">
      <dgm:prSet presAssocID="{A97B1D3A-58AD-40AD-81FD-089794C111D1}" presName="dummyConnPt" presStyleCnt="0"/>
      <dgm:spPr/>
    </dgm:pt>
    <dgm:pt modelId="{3131FAD5-14B3-4F9B-B48E-37E9D72EC232}" type="pres">
      <dgm:prSet presAssocID="{A97B1D3A-58AD-40AD-81FD-089794C111D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AE3BC-E465-4A3B-BE47-7B48D618ECC1}" type="pres">
      <dgm:prSet presAssocID="{DB965C52-704A-4415-898C-B7747D2DA6AB}" presName="sibTrans" presStyleLbl="bgSibTrans2D1" presStyleIdx="3" presStyleCnt="9"/>
      <dgm:spPr/>
      <dgm:t>
        <a:bodyPr/>
        <a:lstStyle/>
        <a:p>
          <a:endParaRPr lang="en-US"/>
        </a:p>
      </dgm:t>
    </dgm:pt>
    <dgm:pt modelId="{BA252E3C-BB6C-45AD-91FD-94849DFD5466}" type="pres">
      <dgm:prSet presAssocID="{2EB5FC46-FCC6-4C79-9968-72F0E47A2C00}" presName="compNode" presStyleCnt="0"/>
      <dgm:spPr/>
    </dgm:pt>
    <dgm:pt modelId="{B88A395E-A48F-43F5-8B6A-18AA2C87F3EB}" type="pres">
      <dgm:prSet presAssocID="{2EB5FC46-FCC6-4C79-9968-72F0E47A2C00}" presName="dummyConnPt" presStyleCnt="0"/>
      <dgm:spPr/>
    </dgm:pt>
    <dgm:pt modelId="{B9F4497C-68D8-494A-9660-4DB0B5CCAB68}" type="pres">
      <dgm:prSet presAssocID="{2EB5FC46-FCC6-4C79-9968-72F0E47A2C00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F1E97-B1E7-474F-9D0B-DE665DB22E4A}" type="pres">
      <dgm:prSet presAssocID="{F6619E45-02BB-44BB-83A3-03CBFD71AEC7}" presName="sibTrans" presStyleLbl="bgSibTrans2D1" presStyleIdx="4" presStyleCnt="9"/>
      <dgm:spPr/>
      <dgm:t>
        <a:bodyPr/>
        <a:lstStyle/>
        <a:p>
          <a:endParaRPr lang="en-US"/>
        </a:p>
      </dgm:t>
    </dgm:pt>
    <dgm:pt modelId="{E3C7AF92-F607-43E8-9DAD-D05CD2832CAB}" type="pres">
      <dgm:prSet presAssocID="{BB6D8C16-4EE6-452E-B69E-158887C49677}" presName="compNode" presStyleCnt="0"/>
      <dgm:spPr/>
    </dgm:pt>
    <dgm:pt modelId="{5B2A6D5C-AE0E-41A3-9A7F-D79564279E9B}" type="pres">
      <dgm:prSet presAssocID="{BB6D8C16-4EE6-452E-B69E-158887C49677}" presName="dummyConnPt" presStyleCnt="0"/>
      <dgm:spPr/>
    </dgm:pt>
    <dgm:pt modelId="{8CC374BD-BAD2-410E-B376-7524D09F2A78}" type="pres">
      <dgm:prSet presAssocID="{BB6D8C16-4EE6-452E-B69E-158887C4967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E6AD9-AB03-425B-B965-3ADB75AAA528}" type="pres">
      <dgm:prSet presAssocID="{D31D4EE1-7E55-42A3-AC5E-F9C68A39A1D2}" presName="sibTrans" presStyleLbl="bgSibTrans2D1" presStyleIdx="5" presStyleCnt="9"/>
      <dgm:spPr/>
      <dgm:t>
        <a:bodyPr/>
        <a:lstStyle/>
        <a:p>
          <a:endParaRPr lang="en-US"/>
        </a:p>
      </dgm:t>
    </dgm:pt>
    <dgm:pt modelId="{13CCE6A1-60F4-4F6A-9A21-CA17391AE883}" type="pres">
      <dgm:prSet presAssocID="{63386A0D-CF16-4912-9905-DFDAA9B656B2}" presName="compNode" presStyleCnt="0"/>
      <dgm:spPr/>
    </dgm:pt>
    <dgm:pt modelId="{E24E4D22-7E99-4B91-8ABC-2A0984B20EF3}" type="pres">
      <dgm:prSet presAssocID="{63386A0D-CF16-4912-9905-DFDAA9B656B2}" presName="dummyConnPt" presStyleCnt="0"/>
      <dgm:spPr/>
    </dgm:pt>
    <dgm:pt modelId="{78F2A28A-8E6B-4A67-AC73-1CD17EF584A1}" type="pres">
      <dgm:prSet presAssocID="{63386A0D-CF16-4912-9905-DFDAA9B656B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CA1F3-AA5E-4746-9B02-6829BAAF34D5}" type="pres">
      <dgm:prSet presAssocID="{90F20208-F487-4DCD-8FAF-0175E7F03030}" presName="sibTrans" presStyleLbl="bgSibTrans2D1" presStyleIdx="6" presStyleCnt="9"/>
      <dgm:spPr/>
      <dgm:t>
        <a:bodyPr/>
        <a:lstStyle/>
        <a:p>
          <a:endParaRPr lang="en-US"/>
        </a:p>
      </dgm:t>
    </dgm:pt>
    <dgm:pt modelId="{6106EF18-17AF-48FF-9211-718B9B0B159F}" type="pres">
      <dgm:prSet presAssocID="{40FE7486-0B84-470F-9B68-34AE137FBFCC}" presName="compNode" presStyleCnt="0"/>
      <dgm:spPr/>
    </dgm:pt>
    <dgm:pt modelId="{A7C70EFF-701E-45FC-A8E0-B44B741B76CE}" type="pres">
      <dgm:prSet presAssocID="{40FE7486-0B84-470F-9B68-34AE137FBFCC}" presName="dummyConnPt" presStyleCnt="0"/>
      <dgm:spPr/>
    </dgm:pt>
    <dgm:pt modelId="{7E3A6823-3978-4118-B294-3C4F8551249B}" type="pres">
      <dgm:prSet presAssocID="{40FE7486-0B84-470F-9B68-34AE137FBFC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F21A9-1B97-42A7-BD53-C6C046A2AB90}" type="pres">
      <dgm:prSet presAssocID="{4E17C1F3-CE51-444B-85BF-E69903FB8A19}" presName="sibTrans" presStyleLbl="bgSibTrans2D1" presStyleIdx="7" presStyleCnt="9"/>
      <dgm:spPr/>
      <dgm:t>
        <a:bodyPr/>
        <a:lstStyle/>
        <a:p>
          <a:endParaRPr lang="en-US"/>
        </a:p>
      </dgm:t>
    </dgm:pt>
    <dgm:pt modelId="{040FBCAB-441E-45BD-B4E3-DDA99D67E3AB}" type="pres">
      <dgm:prSet presAssocID="{08034DE8-3B8F-4D1C-85FF-893C56FFB294}" presName="compNode" presStyleCnt="0"/>
      <dgm:spPr/>
    </dgm:pt>
    <dgm:pt modelId="{F8F26E97-9706-43FA-8F54-A4BD005C026E}" type="pres">
      <dgm:prSet presAssocID="{08034DE8-3B8F-4D1C-85FF-893C56FFB294}" presName="dummyConnPt" presStyleCnt="0"/>
      <dgm:spPr/>
    </dgm:pt>
    <dgm:pt modelId="{B4F2ECEB-A86E-47A4-94B2-05E701ABF2A0}" type="pres">
      <dgm:prSet presAssocID="{08034DE8-3B8F-4D1C-85FF-893C56FFB29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361E5-9491-4943-A91E-242DA3662047}" type="pres">
      <dgm:prSet presAssocID="{1D7B81E1-731D-4499-AC2A-EFAF6DB18323}" presName="sibTrans" presStyleLbl="bgSibTrans2D1" presStyleIdx="8" presStyleCnt="9"/>
      <dgm:spPr/>
      <dgm:t>
        <a:bodyPr/>
        <a:lstStyle/>
        <a:p>
          <a:endParaRPr lang="en-US"/>
        </a:p>
      </dgm:t>
    </dgm:pt>
    <dgm:pt modelId="{26A73EE4-60CE-46BA-A3AE-3A7BADF130E0}" type="pres">
      <dgm:prSet presAssocID="{D0A40CBB-66DD-45D7-A78B-17472C3E5CBE}" presName="compNode" presStyleCnt="0"/>
      <dgm:spPr/>
    </dgm:pt>
    <dgm:pt modelId="{EE7D7D0E-5B25-4C2A-8E61-C97AC1D8DEE8}" type="pres">
      <dgm:prSet presAssocID="{D0A40CBB-66DD-45D7-A78B-17472C3E5CBE}" presName="dummyConnPt" presStyleCnt="0"/>
      <dgm:spPr/>
    </dgm:pt>
    <dgm:pt modelId="{10500F09-1E02-4F3D-B42E-872FE5671ADD}" type="pres">
      <dgm:prSet presAssocID="{D0A40CBB-66DD-45D7-A78B-17472C3E5CB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F2817-5337-2440-98CC-15026EA95BB6}" type="presOf" srcId="{CD3C1DB2-B4B3-453C-9470-4C84A5F164A2}" destId="{AE541C67-081F-4901-ABF4-BA70BCCCAB0A}" srcOrd="0" destOrd="0" presId="urn:microsoft.com/office/officeart/2005/8/layout/bProcess4"/>
    <dgm:cxn modelId="{36B2AE1B-30A1-2141-BBC8-BA66202BAE53}" type="presOf" srcId="{D31D4EE1-7E55-42A3-AC5E-F9C68A39A1D2}" destId="{733E6AD9-AB03-425B-B965-3ADB75AAA528}" srcOrd="0" destOrd="0" presId="urn:microsoft.com/office/officeart/2005/8/layout/bProcess4"/>
    <dgm:cxn modelId="{F459DE0F-A8F3-9F4D-A85C-CE10AD16AD21}" type="presOf" srcId="{8B9EDCD3-7FF2-472A-829C-22823D56D950}" destId="{41B595DC-32AB-46CF-902A-706830B41038}" srcOrd="0" destOrd="0" presId="urn:microsoft.com/office/officeart/2005/8/layout/bProcess4"/>
    <dgm:cxn modelId="{C5D62AE9-0A7E-1F4B-9CE7-DD580EC05B28}" type="presOf" srcId="{63DC50A0-EB53-4C74-906D-065089B9489E}" destId="{9912F76C-E9DB-4EE2-9A6D-775DDF07C1C5}" srcOrd="0" destOrd="0" presId="urn:microsoft.com/office/officeart/2005/8/layout/bProcess4"/>
    <dgm:cxn modelId="{D2B3CA39-698B-478D-8112-A6FB2773F72D}" srcId="{DD1C27A1-6DE2-43AD-B98E-25E9F83F0377}" destId="{1E8CB6E3-0794-433E-B367-61CA1559FE07}" srcOrd="1" destOrd="0" parTransId="{76EDE047-D349-4963-9917-4A55A3CE2485}" sibTransId="{8B9EDCD3-7FF2-472A-829C-22823D56D950}"/>
    <dgm:cxn modelId="{8A3F9D45-27B9-F744-B216-519CC09164A6}" type="presOf" srcId="{DD1C27A1-6DE2-43AD-B98E-25E9F83F0377}" destId="{B516DA13-3374-4300-B704-4AE1754D69EE}" srcOrd="0" destOrd="0" presId="urn:microsoft.com/office/officeart/2005/8/layout/bProcess4"/>
    <dgm:cxn modelId="{34E3BC8F-7AB4-F545-B13D-60CA98F86251}" type="presOf" srcId="{90F20208-F487-4DCD-8FAF-0175E7F03030}" destId="{38ECA1F3-AA5E-4746-9B02-6829BAAF34D5}" srcOrd="0" destOrd="0" presId="urn:microsoft.com/office/officeart/2005/8/layout/bProcess4"/>
    <dgm:cxn modelId="{BF6A3945-1901-FD4B-A3AD-626B65179AA5}" type="presOf" srcId="{1E8CB6E3-0794-433E-B367-61CA1559FE07}" destId="{0E4E47C0-99EE-40F9-B979-2DFDA8D748CA}" srcOrd="0" destOrd="0" presId="urn:microsoft.com/office/officeart/2005/8/layout/bProcess4"/>
    <dgm:cxn modelId="{6255DB75-D941-4CB7-AA63-D5F2979EF13E}" srcId="{DD1C27A1-6DE2-43AD-B98E-25E9F83F0377}" destId="{2EB5FC46-FCC6-4C79-9968-72F0E47A2C00}" srcOrd="4" destOrd="0" parTransId="{714DBC26-D2ED-4371-A4F8-6BFDC505E4E8}" sibTransId="{F6619E45-02BB-44BB-83A3-03CBFD71AEC7}"/>
    <dgm:cxn modelId="{237C679F-51D8-EC4E-BBBF-AFA534B38AC4}" type="presOf" srcId="{2EB5FC46-FCC6-4C79-9968-72F0E47A2C00}" destId="{B9F4497C-68D8-494A-9660-4DB0B5CCAB68}" srcOrd="0" destOrd="0" presId="urn:microsoft.com/office/officeart/2005/8/layout/bProcess4"/>
    <dgm:cxn modelId="{20563B89-3FD1-4649-ADC9-40C439D9CFF8}" type="presOf" srcId="{4E17C1F3-CE51-444B-85BF-E69903FB8A19}" destId="{8CAF21A9-1B97-42A7-BD53-C6C046A2AB90}" srcOrd="0" destOrd="0" presId="urn:microsoft.com/office/officeart/2005/8/layout/bProcess4"/>
    <dgm:cxn modelId="{F1F9D280-E19E-4E1B-B77A-1FBD9CBCE000}" srcId="{DD1C27A1-6DE2-43AD-B98E-25E9F83F0377}" destId="{40FE7486-0B84-470F-9B68-34AE137FBFCC}" srcOrd="7" destOrd="0" parTransId="{90B3A758-943B-4DD4-86A0-CE2206011DD8}" sibTransId="{4E17C1F3-CE51-444B-85BF-E69903FB8A19}"/>
    <dgm:cxn modelId="{8358E251-C0DC-4021-8CF8-B8EE1C0F24A9}" srcId="{DD1C27A1-6DE2-43AD-B98E-25E9F83F0377}" destId="{A97B1D3A-58AD-40AD-81FD-089794C111D1}" srcOrd="3" destOrd="0" parTransId="{0841A8E0-2E09-4003-8CBB-B68F8399C1D2}" sibTransId="{DB965C52-704A-4415-898C-B7747D2DA6AB}"/>
    <dgm:cxn modelId="{F0CFA73D-82F6-4A8D-A6F6-817E12D7F9D2}" srcId="{DD1C27A1-6DE2-43AD-B98E-25E9F83F0377}" destId="{CD3C1DB2-B4B3-453C-9470-4C84A5F164A2}" srcOrd="2" destOrd="0" parTransId="{90B0187E-3A74-46DE-9A07-CF662B5B68BB}" sibTransId="{63DC50A0-EB53-4C74-906D-065089B9489E}"/>
    <dgm:cxn modelId="{453A2448-3427-4549-A19C-90DFE4FB4F9E}" type="presOf" srcId="{4FF4BF29-9543-49DB-B712-CFC49F60DA11}" destId="{A2C3A88B-A579-4467-9F83-0AD53F9A266D}" srcOrd="0" destOrd="0" presId="urn:microsoft.com/office/officeart/2005/8/layout/bProcess4"/>
    <dgm:cxn modelId="{09878781-5676-7445-826D-F589F2D73340}" type="presOf" srcId="{BB6D8C16-4EE6-452E-B69E-158887C49677}" destId="{8CC374BD-BAD2-410E-B376-7524D09F2A78}" srcOrd="0" destOrd="0" presId="urn:microsoft.com/office/officeart/2005/8/layout/bProcess4"/>
    <dgm:cxn modelId="{B5E12BF2-D8D2-454B-96C1-C49A22362ED0}" type="presOf" srcId="{40FE7486-0B84-470F-9B68-34AE137FBFCC}" destId="{7E3A6823-3978-4118-B294-3C4F8551249B}" srcOrd="0" destOrd="0" presId="urn:microsoft.com/office/officeart/2005/8/layout/bProcess4"/>
    <dgm:cxn modelId="{7CE97ABF-4EBE-4447-B832-C7CED4A58828}" srcId="{DD1C27A1-6DE2-43AD-B98E-25E9F83F0377}" destId="{4FF4BF29-9543-49DB-B712-CFC49F60DA11}" srcOrd="0" destOrd="0" parTransId="{4AC85A2F-85C9-4F9C-87E7-97AAD2187EB8}" sibTransId="{CB0CC580-C4E5-4051-A9D3-122229B00271}"/>
    <dgm:cxn modelId="{4A053C6D-187B-403A-BF49-014504158A95}" srcId="{DD1C27A1-6DE2-43AD-B98E-25E9F83F0377}" destId="{63386A0D-CF16-4912-9905-DFDAA9B656B2}" srcOrd="6" destOrd="0" parTransId="{C88ED64C-75AD-44B4-89E1-674C5395E5E3}" sibTransId="{90F20208-F487-4DCD-8FAF-0175E7F03030}"/>
    <dgm:cxn modelId="{9162257B-4B7D-AB47-9745-9EB2B8237507}" type="presOf" srcId="{DB965C52-704A-4415-898C-B7747D2DA6AB}" destId="{8CDAE3BC-E465-4A3B-BE47-7B48D618ECC1}" srcOrd="0" destOrd="0" presId="urn:microsoft.com/office/officeart/2005/8/layout/bProcess4"/>
    <dgm:cxn modelId="{89DF972B-365A-44DA-9CBE-E38CDDACF030}" srcId="{DD1C27A1-6DE2-43AD-B98E-25E9F83F0377}" destId="{BB6D8C16-4EE6-452E-B69E-158887C49677}" srcOrd="5" destOrd="0" parTransId="{3AC7C454-EA3A-4451-8C7C-932D611AA1A2}" sibTransId="{D31D4EE1-7E55-42A3-AC5E-F9C68A39A1D2}"/>
    <dgm:cxn modelId="{0F371596-C560-7F48-8EF2-F123A384CBF2}" type="presOf" srcId="{A97B1D3A-58AD-40AD-81FD-089794C111D1}" destId="{3131FAD5-14B3-4F9B-B48E-37E9D72EC232}" srcOrd="0" destOrd="0" presId="urn:microsoft.com/office/officeart/2005/8/layout/bProcess4"/>
    <dgm:cxn modelId="{908234CD-24BA-4E81-B75A-8E0B9128F327}" srcId="{DD1C27A1-6DE2-43AD-B98E-25E9F83F0377}" destId="{D0A40CBB-66DD-45D7-A78B-17472C3E5CBE}" srcOrd="9" destOrd="0" parTransId="{A394A31C-0312-4589-BCB5-81D6AA9E1E06}" sibTransId="{180C3546-F9B6-4A47-BA33-9ED465113DFB}"/>
    <dgm:cxn modelId="{8253BCAC-E801-4B92-ACDF-81C2AB57FF7C}" srcId="{DD1C27A1-6DE2-43AD-B98E-25E9F83F0377}" destId="{08034DE8-3B8F-4D1C-85FF-893C56FFB294}" srcOrd="8" destOrd="0" parTransId="{593A6BFE-37EA-432E-8010-6D390A90EC78}" sibTransId="{1D7B81E1-731D-4499-AC2A-EFAF6DB18323}"/>
    <dgm:cxn modelId="{FE03693D-2345-5A4C-8C42-17EC483B51FB}" type="presOf" srcId="{F6619E45-02BB-44BB-83A3-03CBFD71AEC7}" destId="{9A4F1E97-B1E7-474F-9D0B-DE665DB22E4A}" srcOrd="0" destOrd="0" presId="urn:microsoft.com/office/officeart/2005/8/layout/bProcess4"/>
    <dgm:cxn modelId="{4EA4D8B1-E560-3945-B733-7771880F0482}" type="presOf" srcId="{63386A0D-CF16-4912-9905-DFDAA9B656B2}" destId="{78F2A28A-8E6B-4A67-AC73-1CD17EF584A1}" srcOrd="0" destOrd="0" presId="urn:microsoft.com/office/officeart/2005/8/layout/bProcess4"/>
    <dgm:cxn modelId="{86267A81-CB03-324F-98EE-C7CF33FE1801}" type="presOf" srcId="{1D7B81E1-731D-4499-AC2A-EFAF6DB18323}" destId="{978361E5-9491-4943-A91E-242DA3662047}" srcOrd="0" destOrd="0" presId="urn:microsoft.com/office/officeart/2005/8/layout/bProcess4"/>
    <dgm:cxn modelId="{74C31078-004E-6942-A298-8A0CEA65BD5D}" type="presOf" srcId="{D0A40CBB-66DD-45D7-A78B-17472C3E5CBE}" destId="{10500F09-1E02-4F3D-B42E-872FE5671ADD}" srcOrd="0" destOrd="0" presId="urn:microsoft.com/office/officeart/2005/8/layout/bProcess4"/>
    <dgm:cxn modelId="{8A6BB231-C0A5-2549-9C59-3DFFDD74BFA5}" type="presOf" srcId="{CB0CC580-C4E5-4051-A9D3-122229B00271}" destId="{32633D0D-7CE8-4424-96E3-F32AFD62906F}" srcOrd="0" destOrd="0" presId="urn:microsoft.com/office/officeart/2005/8/layout/bProcess4"/>
    <dgm:cxn modelId="{1CA5831F-42DC-6C41-9979-C107C1DF2E9B}" type="presOf" srcId="{08034DE8-3B8F-4D1C-85FF-893C56FFB294}" destId="{B4F2ECEB-A86E-47A4-94B2-05E701ABF2A0}" srcOrd="0" destOrd="0" presId="urn:microsoft.com/office/officeart/2005/8/layout/bProcess4"/>
    <dgm:cxn modelId="{4BAA6F01-743A-1545-8BC8-02F315DE3DD0}" type="presParOf" srcId="{B516DA13-3374-4300-B704-4AE1754D69EE}" destId="{9B548C99-3A04-474B-9FB7-51B43E3DB7F9}" srcOrd="0" destOrd="0" presId="urn:microsoft.com/office/officeart/2005/8/layout/bProcess4"/>
    <dgm:cxn modelId="{379AFFC3-FBA9-C14F-BF06-6EDA79C1F6D8}" type="presParOf" srcId="{9B548C99-3A04-474B-9FB7-51B43E3DB7F9}" destId="{4C466D68-41FD-42CB-B17B-0C9F3D5EAA44}" srcOrd="0" destOrd="0" presId="urn:microsoft.com/office/officeart/2005/8/layout/bProcess4"/>
    <dgm:cxn modelId="{64760F88-EE22-0E41-8FF9-7E18174FACD9}" type="presParOf" srcId="{9B548C99-3A04-474B-9FB7-51B43E3DB7F9}" destId="{A2C3A88B-A579-4467-9F83-0AD53F9A266D}" srcOrd="1" destOrd="0" presId="urn:microsoft.com/office/officeart/2005/8/layout/bProcess4"/>
    <dgm:cxn modelId="{28D18CEC-7B42-164B-8A90-207AB50B36B4}" type="presParOf" srcId="{B516DA13-3374-4300-B704-4AE1754D69EE}" destId="{32633D0D-7CE8-4424-96E3-F32AFD62906F}" srcOrd="1" destOrd="0" presId="urn:microsoft.com/office/officeart/2005/8/layout/bProcess4"/>
    <dgm:cxn modelId="{7EB3791C-6220-664C-82B9-66FCFB50A4D2}" type="presParOf" srcId="{B516DA13-3374-4300-B704-4AE1754D69EE}" destId="{E83C6AA7-4963-49E3-B066-B2194CE2BECD}" srcOrd="2" destOrd="0" presId="urn:microsoft.com/office/officeart/2005/8/layout/bProcess4"/>
    <dgm:cxn modelId="{B5D0F13B-C582-9D4B-8762-1C4DD4CD3198}" type="presParOf" srcId="{E83C6AA7-4963-49E3-B066-B2194CE2BECD}" destId="{416B4FF4-FA17-48FD-B98D-329966420CAC}" srcOrd="0" destOrd="0" presId="urn:microsoft.com/office/officeart/2005/8/layout/bProcess4"/>
    <dgm:cxn modelId="{61C2FEE2-2442-AB47-A4FF-7E11F3227F21}" type="presParOf" srcId="{E83C6AA7-4963-49E3-B066-B2194CE2BECD}" destId="{0E4E47C0-99EE-40F9-B979-2DFDA8D748CA}" srcOrd="1" destOrd="0" presId="urn:microsoft.com/office/officeart/2005/8/layout/bProcess4"/>
    <dgm:cxn modelId="{8EFE3AA2-1F4B-1847-B1F9-A8B1B13C7DBF}" type="presParOf" srcId="{B516DA13-3374-4300-B704-4AE1754D69EE}" destId="{41B595DC-32AB-46CF-902A-706830B41038}" srcOrd="3" destOrd="0" presId="urn:microsoft.com/office/officeart/2005/8/layout/bProcess4"/>
    <dgm:cxn modelId="{22E4FE57-3D2F-CF4C-BD65-751B999BBCDC}" type="presParOf" srcId="{B516DA13-3374-4300-B704-4AE1754D69EE}" destId="{3FE43D1C-B363-4414-B18D-B0211641D9D8}" srcOrd="4" destOrd="0" presId="urn:microsoft.com/office/officeart/2005/8/layout/bProcess4"/>
    <dgm:cxn modelId="{105F04B1-ED51-E048-B993-2AEA3AC63C6E}" type="presParOf" srcId="{3FE43D1C-B363-4414-B18D-B0211641D9D8}" destId="{03E920E2-A625-4563-980E-0A0604BD0615}" srcOrd="0" destOrd="0" presId="urn:microsoft.com/office/officeart/2005/8/layout/bProcess4"/>
    <dgm:cxn modelId="{C0151CBE-7E1C-0A47-9103-87FC1325793F}" type="presParOf" srcId="{3FE43D1C-B363-4414-B18D-B0211641D9D8}" destId="{AE541C67-081F-4901-ABF4-BA70BCCCAB0A}" srcOrd="1" destOrd="0" presId="urn:microsoft.com/office/officeart/2005/8/layout/bProcess4"/>
    <dgm:cxn modelId="{57065BF8-C0EA-C54C-90EF-83ECDE4B2A2A}" type="presParOf" srcId="{B516DA13-3374-4300-B704-4AE1754D69EE}" destId="{9912F76C-E9DB-4EE2-9A6D-775DDF07C1C5}" srcOrd="5" destOrd="0" presId="urn:microsoft.com/office/officeart/2005/8/layout/bProcess4"/>
    <dgm:cxn modelId="{59440A1F-4BBF-C043-A42B-70883ECF75F4}" type="presParOf" srcId="{B516DA13-3374-4300-B704-4AE1754D69EE}" destId="{6B1E7C3A-50B1-4C91-B188-6C0E5B8D40DF}" srcOrd="6" destOrd="0" presId="urn:microsoft.com/office/officeart/2005/8/layout/bProcess4"/>
    <dgm:cxn modelId="{A60308B6-8EAE-4A4B-AD3A-D35CDF77AC3B}" type="presParOf" srcId="{6B1E7C3A-50B1-4C91-B188-6C0E5B8D40DF}" destId="{FAAB3430-A853-4A7D-8E83-7ADDC90D84F0}" srcOrd="0" destOrd="0" presId="urn:microsoft.com/office/officeart/2005/8/layout/bProcess4"/>
    <dgm:cxn modelId="{846B8C67-C01D-E14B-8260-54BF9EA6A50D}" type="presParOf" srcId="{6B1E7C3A-50B1-4C91-B188-6C0E5B8D40DF}" destId="{3131FAD5-14B3-4F9B-B48E-37E9D72EC232}" srcOrd="1" destOrd="0" presId="urn:microsoft.com/office/officeart/2005/8/layout/bProcess4"/>
    <dgm:cxn modelId="{09D39811-E9AC-724C-AC96-48710BBA4CEB}" type="presParOf" srcId="{B516DA13-3374-4300-B704-4AE1754D69EE}" destId="{8CDAE3BC-E465-4A3B-BE47-7B48D618ECC1}" srcOrd="7" destOrd="0" presId="urn:microsoft.com/office/officeart/2005/8/layout/bProcess4"/>
    <dgm:cxn modelId="{3960BC6C-E849-1348-8F15-0B813015A57A}" type="presParOf" srcId="{B516DA13-3374-4300-B704-4AE1754D69EE}" destId="{BA252E3C-BB6C-45AD-91FD-94849DFD5466}" srcOrd="8" destOrd="0" presId="urn:microsoft.com/office/officeart/2005/8/layout/bProcess4"/>
    <dgm:cxn modelId="{CD1B0E30-806D-BA42-BA71-8898DCB4C812}" type="presParOf" srcId="{BA252E3C-BB6C-45AD-91FD-94849DFD5466}" destId="{B88A395E-A48F-43F5-8B6A-18AA2C87F3EB}" srcOrd="0" destOrd="0" presId="urn:microsoft.com/office/officeart/2005/8/layout/bProcess4"/>
    <dgm:cxn modelId="{9D6F48F4-E17D-4948-BA8B-EFE07C30A734}" type="presParOf" srcId="{BA252E3C-BB6C-45AD-91FD-94849DFD5466}" destId="{B9F4497C-68D8-494A-9660-4DB0B5CCAB68}" srcOrd="1" destOrd="0" presId="urn:microsoft.com/office/officeart/2005/8/layout/bProcess4"/>
    <dgm:cxn modelId="{4A3E460D-4F30-1040-9ECC-F07C4B05B427}" type="presParOf" srcId="{B516DA13-3374-4300-B704-4AE1754D69EE}" destId="{9A4F1E97-B1E7-474F-9D0B-DE665DB22E4A}" srcOrd="9" destOrd="0" presId="urn:microsoft.com/office/officeart/2005/8/layout/bProcess4"/>
    <dgm:cxn modelId="{12D36BE0-A37F-3F40-8A91-55481E39CDBC}" type="presParOf" srcId="{B516DA13-3374-4300-B704-4AE1754D69EE}" destId="{E3C7AF92-F607-43E8-9DAD-D05CD2832CAB}" srcOrd="10" destOrd="0" presId="urn:microsoft.com/office/officeart/2005/8/layout/bProcess4"/>
    <dgm:cxn modelId="{49639EAA-7E36-BE40-861A-17965EB1A059}" type="presParOf" srcId="{E3C7AF92-F607-43E8-9DAD-D05CD2832CAB}" destId="{5B2A6D5C-AE0E-41A3-9A7F-D79564279E9B}" srcOrd="0" destOrd="0" presId="urn:microsoft.com/office/officeart/2005/8/layout/bProcess4"/>
    <dgm:cxn modelId="{A3C269EA-443C-E34A-86A4-466F11DB83D6}" type="presParOf" srcId="{E3C7AF92-F607-43E8-9DAD-D05CD2832CAB}" destId="{8CC374BD-BAD2-410E-B376-7524D09F2A78}" srcOrd="1" destOrd="0" presId="urn:microsoft.com/office/officeart/2005/8/layout/bProcess4"/>
    <dgm:cxn modelId="{0E63698C-C9E4-DE4B-8482-6015ED47B17B}" type="presParOf" srcId="{B516DA13-3374-4300-B704-4AE1754D69EE}" destId="{733E6AD9-AB03-425B-B965-3ADB75AAA528}" srcOrd="11" destOrd="0" presId="urn:microsoft.com/office/officeart/2005/8/layout/bProcess4"/>
    <dgm:cxn modelId="{F54C273B-39F1-054E-98EB-6638B09352C2}" type="presParOf" srcId="{B516DA13-3374-4300-B704-4AE1754D69EE}" destId="{13CCE6A1-60F4-4F6A-9A21-CA17391AE883}" srcOrd="12" destOrd="0" presId="urn:microsoft.com/office/officeart/2005/8/layout/bProcess4"/>
    <dgm:cxn modelId="{78EE42CB-8A75-9947-9AE6-CD33C9CBC0AF}" type="presParOf" srcId="{13CCE6A1-60F4-4F6A-9A21-CA17391AE883}" destId="{E24E4D22-7E99-4B91-8ABC-2A0984B20EF3}" srcOrd="0" destOrd="0" presId="urn:microsoft.com/office/officeart/2005/8/layout/bProcess4"/>
    <dgm:cxn modelId="{411322F6-CAF9-CD42-BC3D-FBC123C61146}" type="presParOf" srcId="{13CCE6A1-60F4-4F6A-9A21-CA17391AE883}" destId="{78F2A28A-8E6B-4A67-AC73-1CD17EF584A1}" srcOrd="1" destOrd="0" presId="urn:microsoft.com/office/officeart/2005/8/layout/bProcess4"/>
    <dgm:cxn modelId="{20D5E9B9-6CD0-EB49-9869-BD60A13E8F40}" type="presParOf" srcId="{B516DA13-3374-4300-B704-4AE1754D69EE}" destId="{38ECA1F3-AA5E-4746-9B02-6829BAAF34D5}" srcOrd="13" destOrd="0" presId="urn:microsoft.com/office/officeart/2005/8/layout/bProcess4"/>
    <dgm:cxn modelId="{02C4547C-7C75-F74A-8479-4BDFAD61361B}" type="presParOf" srcId="{B516DA13-3374-4300-B704-4AE1754D69EE}" destId="{6106EF18-17AF-48FF-9211-718B9B0B159F}" srcOrd="14" destOrd="0" presId="urn:microsoft.com/office/officeart/2005/8/layout/bProcess4"/>
    <dgm:cxn modelId="{08421095-F52B-A445-93BE-8CD688A401E1}" type="presParOf" srcId="{6106EF18-17AF-48FF-9211-718B9B0B159F}" destId="{A7C70EFF-701E-45FC-A8E0-B44B741B76CE}" srcOrd="0" destOrd="0" presId="urn:microsoft.com/office/officeart/2005/8/layout/bProcess4"/>
    <dgm:cxn modelId="{E34E4F86-85CC-B142-AB54-5B4D4AB00C7D}" type="presParOf" srcId="{6106EF18-17AF-48FF-9211-718B9B0B159F}" destId="{7E3A6823-3978-4118-B294-3C4F8551249B}" srcOrd="1" destOrd="0" presId="urn:microsoft.com/office/officeart/2005/8/layout/bProcess4"/>
    <dgm:cxn modelId="{977A9E93-990A-6845-A274-CC543144D77E}" type="presParOf" srcId="{B516DA13-3374-4300-B704-4AE1754D69EE}" destId="{8CAF21A9-1B97-42A7-BD53-C6C046A2AB90}" srcOrd="15" destOrd="0" presId="urn:microsoft.com/office/officeart/2005/8/layout/bProcess4"/>
    <dgm:cxn modelId="{E888C6C0-44F2-1344-881B-E18D769192E8}" type="presParOf" srcId="{B516DA13-3374-4300-B704-4AE1754D69EE}" destId="{040FBCAB-441E-45BD-B4E3-DDA99D67E3AB}" srcOrd="16" destOrd="0" presId="urn:microsoft.com/office/officeart/2005/8/layout/bProcess4"/>
    <dgm:cxn modelId="{64990C29-2F65-284D-B28D-7A2DFDB204CF}" type="presParOf" srcId="{040FBCAB-441E-45BD-B4E3-DDA99D67E3AB}" destId="{F8F26E97-9706-43FA-8F54-A4BD005C026E}" srcOrd="0" destOrd="0" presId="urn:microsoft.com/office/officeart/2005/8/layout/bProcess4"/>
    <dgm:cxn modelId="{6F7F7F82-6CB0-C544-83E8-C69D3CA194E2}" type="presParOf" srcId="{040FBCAB-441E-45BD-B4E3-DDA99D67E3AB}" destId="{B4F2ECEB-A86E-47A4-94B2-05E701ABF2A0}" srcOrd="1" destOrd="0" presId="urn:microsoft.com/office/officeart/2005/8/layout/bProcess4"/>
    <dgm:cxn modelId="{2939F946-63E0-EC43-99B3-0048F2E3BC7D}" type="presParOf" srcId="{B516DA13-3374-4300-B704-4AE1754D69EE}" destId="{978361E5-9491-4943-A91E-242DA3662047}" srcOrd="17" destOrd="0" presId="urn:microsoft.com/office/officeart/2005/8/layout/bProcess4"/>
    <dgm:cxn modelId="{5C137134-2F7F-8A42-B498-AC47CBDBA1B1}" type="presParOf" srcId="{B516DA13-3374-4300-B704-4AE1754D69EE}" destId="{26A73EE4-60CE-46BA-A3AE-3A7BADF130E0}" srcOrd="18" destOrd="0" presId="urn:microsoft.com/office/officeart/2005/8/layout/bProcess4"/>
    <dgm:cxn modelId="{CB733359-2DED-8148-B41C-F52A8C8F199D}" type="presParOf" srcId="{26A73EE4-60CE-46BA-A3AE-3A7BADF130E0}" destId="{EE7D7D0E-5B25-4C2A-8E61-C97AC1D8DEE8}" srcOrd="0" destOrd="0" presId="urn:microsoft.com/office/officeart/2005/8/layout/bProcess4"/>
    <dgm:cxn modelId="{798CF260-21BC-594A-829E-5E8698992EE1}" type="presParOf" srcId="{26A73EE4-60CE-46BA-A3AE-3A7BADF130E0}" destId="{10500F09-1E02-4F3D-B42E-872FE5671AD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D9C37E-E700-41A6-9753-FA864F59BE81}" type="doc">
      <dgm:prSet loTypeId="urn:microsoft.com/office/officeart/2005/8/layout/arrow2" loCatId="process" qsTypeId="urn:microsoft.com/office/officeart/2005/8/quickstyle/3d3" qsCatId="3D" csTypeId="urn:microsoft.com/office/officeart/2005/8/colors/colorful1#4" csCatId="colorful" phldr="1"/>
      <dgm:spPr/>
    </dgm:pt>
    <dgm:pt modelId="{794AD93B-CC93-40B9-B2E0-59C7C84DF936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 </a:t>
          </a:r>
        </a:p>
        <a:p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East Venezuela </a:t>
          </a:r>
        </a:p>
        <a:p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Union </a:t>
          </a:r>
          <a:endParaRPr lang="en-US" sz="18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E26E7A-D25E-449E-85C3-26779CAC9EDC}" type="parTrans" cxnId="{9E074F3A-4432-4493-9F32-BAD721805747}">
      <dgm:prSet/>
      <dgm:spPr/>
      <dgm:t>
        <a:bodyPr/>
        <a:lstStyle/>
        <a:p>
          <a:endParaRPr lang="en-US">
            <a:solidFill>
              <a:srgbClr val="FFCC66"/>
            </a:solidFill>
          </a:endParaRPr>
        </a:p>
      </dgm:t>
    </dgm:pt>
    <dgm:pt modelId="{F6F1AA36-8574-41F1-B6AB-B15D74399701}" type="sibTrans" cxnId="{9E074F3A-4432-4493-9F32-BAD721805747}">
      <dgm:prSet/>
      <dgm:spPr/>
      <dgm:t>
        <a:bodyPr/>
        <a:lstStyle/>
        <a:p>
          <a:endParaRPr lang="en-US">
            <a:solidFill>
              <a:srgbClr val="FFCC66"/>
            </a:solidFill>
          </a:endParaRPr>
        </a:p>
      </dgm:t>
    </dgm:pt>
    <dgm:pt modelId="{837AD522-6678-4D7A-8D72-9446C21939F1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2017 </a:t>
          </a:r>
        </a:p>
        <a:p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Inter-Oceanic Mexican union</a:t>
          </a:r>
          <a:endParaRPr lang="en-US" sz="18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45A59F5-B8A1-4E44-9619-355DD75C31E6}" type="parTrans" cxnId="{91963143-BA4F-47E6-8B97-A8E7B22A7BC3}">
      <dgm:prSet/>
      <dgm:spPr/>
      <dgm:t>
        <a:bodyPr/>
        <a:lstStyle/>
        <a:p>
          <a:endParaRPr lang="en-US">
            <a:solidFill>
              <a:srgbClr val="FFCC66"/>
            </a:solidFill>
          </a:endParaRPr>
        </a:p>
      </dgm:t>
    </dgm:pt>
    <dgm:pt modelId="{3C104B7C-A119-42C0-B42A-EFC363A95DE3}" type="sibTrans" cxnId="{91963143-BA4F-47E6-8B97-A8E7B22A7BC3}">
      <dgm:prSet/>
      <dgm:spPr/>
      <dgm:t>
        <a:bodyPr/>
        <a:lstStyle/>
        <a:p>
          <a:endParaRPr lang="en-US">
            <a:solidFill>
              <a:srgbClr val="FFCC66"/>
            </a:solidFill>
          </a:endParaRPr>
        </a:p>
      </dgm:t>
    </dgm:pt>
    <dgm:pt modelId="{D5FCAAB4-59F2-43EC-BBA0-B14DF2D07470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 Haitian Union</a:t>
          </a:r>
          <a:endParaRPr lang="en-US" sz="18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C0BE88-1FE0-44EA-9E90-A66345FCFBAD}" type="parTrans" cxnId="{707D9AF1-5FBF-4493-9049-CD1CB50C141C}">
      <dgm:prSet/>
      <dgm:spPr/>
      <dgm:t>
        <a:bodyPr/>
        <a:lstStyle/>
        <a:p>
          <a:endParaRPr lang="en-US">
            <a:solidFill>
              <a:srgbClr val="FFCC66"/>
            </a:solidFill>
          </a:endParaRPr>
        </a:p>
      </dgm:t>
    </dgm:pt>
    <dgm:pt modelId="{E6C13B47-2627-4D37-91F9-E341F7B8B3C1}" type="sibTrans" cxnId="{707D9AF1-5FBF-4493-9049-CD1CB50C141C}">
      <dgm:prSet/>
      <dgm:spPr/>
      <dgm:t>
        <a:bodyPr/>
        <a:lstStyle/>
        <a:p>
          <a:endParaRPr lang="en-US">
            <a:solidFill>
              <a:srgbClr val="FFCC66"/>
            </a:solidFill>
          </a:endParaRPr>
        </a:p>
      </dgm:t>
    </dgm:pt>
    <dgm:pt modelId="{A3288BBA-80A1-4E95-884E-DCB9CDF27978}">
      <dgm:prSet custT="1"/>
      <dgm:spPr/>
      <dgm:t>
        <a:bodyPr/>
        <a:lstStyle/>
        <a:p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 Atlantic Caribbean union</a:t>
          </a:r>
          <a:endParaRPr lang="en-US" sz="18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EC827C-4150-4158-80D9-76B9131AF607}" type="parTrans" cxnId="{01B9BC22-0EF0-487C-BF1D-7A49FE732BEE}">
      <dgm:prSet/>
      <dgm:spPr/>
      <dgm:t>
        <a:bodyPr/>
        <a:lstStyle/>
        <a:p>
          <a:endParaRPr lang="en-US">
            <a:solidFill>
              <a:srgbClr val="FFCC66"/>
            </a:solidFill>
          </a:endParaRPr>
        </a:p>
      </dgm:t>
    </dgm:pt>
    <dgm:pt modelId="{E516F3B9-9B6B-45F6-8C15-E679359DB551}" type="sibTrans" cxnId="{01B9BC22-0EF0-487C-BF1D-7A49FE732BEE}">
      <dgm:prSet/>
      <dgm:spPr/>
      <dgm:t>
        <a:bodyPr/>
        <a:lstStyle/>
        <a:p>
          <a:endParaRPr lang="en-US">
            <a:solidFill>
              <a:srgbClr val="FFCC66"/>
            </a:solidFill>
          </a:endParaRPr>
        </a:p>
      </dgm:t>
    </dgm:pt>
    <dgm:pt modelId="{713DDDD9-6FA4-4A18-8864-CAD20C48CD2F}">
      <dgm:prSet custT="1"/>
      <dgm:spPr/>
      <dgm:t>
        <a:bodyPr/>
        <a:lstStyle/>
        <a:p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 </a:t>
          </a:r>
        </a:p>
        <a:p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South central American union</a:t>
          </a:r>
          <a:endParaRPr lang="en-US" sz="18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17D2F-3F55-44B2-8378-3B2FBDA8DBA3}" type="parTrans" cxnId="{8B069983-B69E-4A55-AD8F-1646D02F347B}">
      <dgm:prSet/>
      <dgm:spPr/>
      <dgm:t>
        <a:bodyPr/>
        <a:lstStyle/>
        <a:p>
          <a:endParaRPr lang="en-US">
            <a:solidFill>
              <a:srgbClr val="FFCC66"/>
            </a:solidFill>
          </a:endParaRPr>
        </a:p>
      </dgm:t>
    </dgm:pt>
    <dgm:pt modelId="{5511420C-7C5F-4DEA-96F0-884E680CF6CD}" type="sibTrans" cxnId="{8B069983-B69E-4A55-AD8F-1646D02F347B}">
      <dgm:prSet/>
      <dgm:spPr/>
      <dgm:t>
        <a:bodyPr/>
        <a:lstStyle/>
        <a:p>
          <a:endParaRPr lang="en-US">
            <a:solidFill>
              <a:srgbClr val="FFCC66"/>
            </a:solidFill>
          </a:endParaRPr>
        </a:p>
      </dgm:t>
    </dgm:pt>
    <dgm:pt modelId="{FF9BC990-B1E5-4045-959B-FDEB6DAD5E04}" type="pres">
      <dgm:prSet presAssocID="{05D9C37E-E700-41A6-9753-FA864F59BE81}" presName="arrowDiagram" presStyleCnt="0">
        <dgm:presLayoutVars>
          <dgm:chMax val="5"/>
          <dgm:dir/>
          <dgm:resizeHandles val="exact"/>
        </dgm:presLayoutVars>
      </dgm:prSet>
      <dgm:spPr/>
    </dgm:pt>
    <dgm:pt modelId="{E0AEA526-A245-49C5-B9F1-0F9F98B3A49C}" type="pres">
      <dgm:prSet presAssocID="{05D9C37E-E700-41A6-9753-FA864F59BE81}" presName="arrow" presStyleLbl="bgShp" presStyleIdx="0" presStyleCnt="1" custLinFactNeighborX="-10146" custLinFactNeighborY="-13023"/>
      <dgm:spPr/>
    </dgm:pt>
    <dgm:pt modelId="{86E76998-6245-42B0-997C-C8767AF010C4}" type="pres">
      <dgm:prSet presAssocID="{05D9C37E-E700-41A6-9753-FA864F59BE81}" presName="arrowDiagram5" presStyleCnt="0"/>
      <dgm:spPr/>
    </dgm:pt>
    <dgm:pt modelId="{A35358DF-6150-4E44-9D1C-226FD585B2A5}" type="pres">
      <dgm:prSet presAssocID="{794AD93B-CC93-40B9-B2E0-59C7C84DF936}" presName="bullet5a" presStyleLbl="node1" presStyleIdx="0" presStyleCnt="5"/>
      <dgm:spPr/>
    </dgm:pt>
    <dgm:pt modelId="{47CB26E3-8925-4858-8C10-A586BA5B1A03}" type="pres">
      <dgm:prSet presAssocID="{794AD93B-CC93-40B9-B2E0-59C7C84DF936}" presName="textBox5a" presStyleLbl="revTx" presStyleIdx="0" presStyleCnt="5" custScaleX="166947" custScaleY="79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DEFF2-EEBD-4AA2-9622-513D3FB3D80E}" type="pres">
      <dgm:prSet presAssocID="{837AD522-6678-4D7A-8D72-9446C21939F1}" presName="bullet5b" presStyleLbl="node1" presStyleIdx="1" presStyleCnt="5"/>
      <dgm:spPr/>
    </dgm:pt>
    <dgm:pt modelId="{6E8BF003-4002-4671-B6CD-CAC2B563D40A}" type="pres">
      <dgm:prSet presAssocID="{837AD522-6678-4D7A-8D72-9446C21939F1}" presName="textBox5b" presStyleLbl="revTx" presStyleIdx="1" presStyleCnt="5" custScaleX="100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29C3F-F11E-47D6-BB3F-BD9EE4CD046D}" type="pres">
      <dgm:prSet presAssocID="{D5FCAAB4-59F2-43EC-BBA0-B14DF2D07470}" presName="bullet5c" presStyleLbl="node1" presStyleIdx="2" presStyleCnt="5"/>
      <dgm:spPr/>
    </dgm:pt>
    <dgm:pt modelId="{B70CC25D-583A-4B57-AF98-6BB022212A30}" type="pres">
      <dgm:prSet presAssocID="{D5FCAAB4-59F2-43EC-BBA0-B14DF2D07470}" presName="textBox5c" presStyleLbl="revTx" presStyleIdx="2" presStyleCnt="5" custScaleX="86271" custScaleY="91559" custLinFactNeighborX="-7264" custLinFactNeighborY="4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6461D-6DE7-438E-9E16-5C2273779B33}" type="pres">
      <dgm:prSet presAssocID="{A3288BBA-80A1-4E95-884E-DCB9CDF27978}" presName="bullet5d" presStyleLbl="node1" presStyleIdx="3" presStyleCnt="5"/>
      <dgm:spPr/>
    </dgm:pt>
    <dgm:pt modelId="{9B8EEE36-9279-4B4C-9FF2-BC82103AC93A}" type="pres">
      <dgm:prSet presAssocID="{A3288BBA-80A1-4E95-884E-DCB9CDF27978}" presName="textBox5d" presStyleLbl="revTx" presStyleIdx="3" presStyleCnt="5" custScaleX="97165" custScaleY="91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FC1FC-B82C-4766-8396-F27588F4AF20}" type="pres">
      <dgm:prSet presAssocID="{713DDDD9-6FA4-4A18-8864-CAD20C48CD2F}" presName="bullet5e" presStyleLbl="node1" presStyleIdx="4" presStyleCnt="5"/>
      <dgm:spPr/>
    </dgm:pt>
    <dgm:pt modelId="{1F8085A2-AF9D-4D17-BC02-E83E1D0A059B}" type="pres">
      <dgm:prSet presAssocID="{713DDDD9-6FA4-4A18-8864-CAD20C48CD2F}" presName="textBox5e" presStyleLbl="revTx" presStyleIdx="4" presStyleCnt="5" custScaleX="94874" custScaleY="68099" custLinFactNeighborX="-19695" custLinFactNeighborY="-7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B9BC22-0EF0-487C-BF1D-7A49FE732BEE}" srcId="{05D9C37E-E700-41A6-9753-FA864F59BE81}" destId="{A3288BBA-80A1-4E95-884E-DCB9CDF27978}" srcOrd="3" destOrd="0" parTransId="{9DEC827C-4150-4158-80D9-76B9131AF607}" sibTransId="{E516F3B9-9B6B-45F6-8C15-E679359DB551}"/>
    <dgm:cxn modelId="{557FD960-3CD3-0D45-9C17-C46669FA4F55}" type="presOf" srcId="{D5FCAAB4-59F2-43EC-BBA0-B14DF2D07470}" destId="{B70CC25D-583A-4B57-AF98-6BB022212A30}" srcOrd="0" destOrd="0" presId="urn:microsoft.com/office/officeart/2005/8/layout/arrow2"/>
    <dgm:cxn modelId="{DF9DEF87-4938-944F-AF88-AC9D8ECC3A81}" type="presOf" srcId="{713DDDD9-6FA4-4A18-8864-CAD20C48CD2F}" destId="{1F8085A2-AF9D-4D17-BC02-E83E1D0A059B}" srcOrd="0" destOrd="0" presId="urn:microsoft.com/office/officeart/2005/8/layout/arrow2"/>
    <dgm:cxn modelId="{707D9AF1-5FBF-4493-9049-CD1CB50C141C}" srcId="{05D9C37E-E700-41A6-9753-FA864F59BE81}" destId="{D5FCAAB4-59F2-43EC-BBA0-B14DF2D07470}" srcOrd="2" destOrd="0" parTransId="{63C0BE88-1FE0-44EA-9E90-A66345FCFBAD}" sibTransId="{E6C13B47-2627-4D37-91F9-E341F7B8B3C1}"/>
    <dgm:cxn modelId="{91963143-BA4F-47E6-8B97-A8E7B22A7BC3}" srcId="{05D9C37E-E700-41A6-9753-FA864F59BE81}" destId="{837AD522-6678-4D7A-8D72-9446C21939F1}" srcOrd="1" destOrd="0" parTransId="{045A59F5-B8A1-4E44-9619-355DD75C31E6}" sibTransId="{3C104B7C-A119-42C0-B42A-EFC363A95DE3}"/>
    <dgm:cxn modelId="{2E39B1A2-FFD8-A643-A583-97323F886A73}" type="presOf" srcId="{794AD93B-CC93-40B9-B2E0-59C7C84DF936}" destId="{47CB26E3-8925-4858-8C10-A586BA5B1A03}" srcOrd="0" destOrd="0" presId="urn:microsoft.com/office/officeart/2005/8/layout/arrow2"/>
    <dgm:cxn modelId="{5F29BE06-1430-C545-AF08-C47AA92CCD0A}" type="presOf" srcId="{05D9C37E-E700-41A6-9753-FA864F59BE81}" destId="{FF9BC990-B1E5-4045-959B-FDEB6DAD5E04}" srcOrd="0" destOrd="0" presId="urn:microsoft.com/office/officeart/2005/8/layout/arrow2"/>
    <dgm:cxn modelId="{652CA7B0-5876-D14A-9AE9-87F14F2517B8}" type="presOf" srcId="{A3288BBA-80A1-4E95-884E-DCB9CDF27978}" destId="{9B8EEE36-9279-4B4C-9FF2-BC82103AC93A}" srcOrd="0" destOrd="0" presId="urn:microsoft.com/office/officeart/2005/8/layout/arrow2"/>
    <dgm:cxn modelId="{8B069983-B69E-4A55-AD8F-1646D02F347B}" srcId="{05D9C37E-E700-41A6-9753-FA864F59BE81}" destId="{713DDDD9-6FA4-4A18-8864-CAD20C48CD2F}" srcOrd="4" destOrd="0" parTransId="{07717D2F-3F55-44B2-8378-3B2FBDA8DBA3}" sibTransId="{5511420C-7C5F-4DEA-96F0-884E680CF6CD}"/>
    <dgm:cxn modelId="{D05F7584-5ECA-4B4A-B290-CEE6B69C0C8D}" type="presOf" srcId="{837AD522-6678-4D7A-8D72-9446C21939F1}" destId="{6E8BF003-4002-4671-B6CD-CAC2B563D40A}" srcOrd="0" destOrd="0" presId="urn:microsoft.com/office/officeart/2005/8/layout/arrow2"/>
    <dgm:cxn modelId="{9E074F3A-4432-4493-9F32-BAD721805747}" srcId="{05D9C37E-E700-41A6-9753-FA864F59BE81}" destId="{794AD93B-CC93-40B9-B2E0-59C7C84DF936}" srcOrd="0" destOrd="0" parTransId="{42E26E7A-D25E-449E-85C3-26779CAC9EDC}" sibTransId="{F6F1AA36-8574-41F1-B6AB-B15D74399701}"/>
    <dgm:cxn modelId="{F3BC2707-87B8-004B-A9D4-0B293F4F6938}" type="presParOf" srcId="{FF9BC990-B1E5-4045-959B-FDEB6DAD5E04}" destId="{E0AEA526-A245-49C5-B9F1-0F9F98B3A49C}" srcOrd="0" destOrd="0" presId="urn:microsoft.com/office/officeart/2005/8/layout/arrow2"/>
    <dgm:cxn modelId="{CEA36D5C-B101-3D44-ABDA-508E2B5E9879}" type="presParOf" srcId="{FF9BC990-B1E5-4045-959B-FDEB6DAD5E04}" destId="{86E76998-6245-42B0-997C-C8767AF010C4}" srcOrd="1" destOrd="0" presId="urn:microsoft.com/office/officeart/2005/8/layout/arrow2"/>
    <dgm:cxn modelId="{A0E6092E-3F6A-5444-909D-E01EB34D7257}" type="presParOf" srcId="{86E76998-6245-42B0-997C-C8767AF010C4}" destId="{A35358DF-6150-4E44-9D1C-226FD585B2A5}" srcOrd="0" destOrd="0" presId="urn:microsoft.com/office/officeart/2005/8/layout/arrow2"/>
    <dgm:cxn modelId="{E8270284-8928-5542-A341-49EC2721366D}" type="presParOf" srcId="{86E76998-6245-42B0-997C-C8767AF010C4}" destId="{47CB26E3-8925-4858-8C10-A586BA5B1A03}" srcOrd="1" destOrd="0" presId="urn:microsoft.com/office/officeart/2005/8/layout/arrow2"/>
    <dgm:cxn modelId="{F8EB70AB-9BAC-0049-9FBA-BAFB2FF7B27F}" type="presParOf" srcId="{86E76998-6245-42B0-997C-C8767AF010C4}" destId="{EA7DEFF2-EEBD-4AA2-9622-513D3FB3D80E}" srcOrd="2" destOrd="0" presId="urn:microsoft.com/office/officeart/2005/8/layout/arrow2"/>
    <dgm:cxn modelId="{2377724A-A1C1-D442-92A5-16368673EECD}" type="presParOf" srcId="{86E76998-6245-42B0-997C-C8767AF010C4}" destId="{6E8BF003-4002-4671-B6CD-CAC2B563D40A}" srcOrd="3" destOrd="0" presId="urn:microsoft.com/office/officeart/2005/8/layout/arrow2"/>
    <dgm:cxn modelId="{5A630638-1682-254A-9FD7-0E6BF30DCE61}" type="presParOf" srcId="{86E76998-6245-42B0-997C-C8767AF010C4}" destId="{BEF29C3F-F11E-47D6-BB3F-BD9EE4CD046D}" srcOrd="4" destOrd="0" presId="urn:microsoft.com/office/officeart/2005/8/layout/arrow2"/>
    <dgm:cxn modelId="{C0003C5B-E6C9-ED49-894B-783665103849}" type="presParOf" srcId="{86E76998-6245-42B0-997C-C8767AF010C4}" destId="{B70CC25D-583A-4B57-AF98-6BB022212A30}" srcOrd="5" destOrd="0" presId="urn:microsoft.com/office/officeart/2005/8/layout/arrow2"/>
    <dgm:cxn modelId="{93232A3D-8C7F-2D4D-93AA-8A7D23175DF7}" type="presParOf" srcId="{86E76998-6245-42B0-997C-C8767AF010C4}" destId="{4C96461D-6DE7-438E-9E16-5C2273779B33}" srcOrd="6" destOrd="0" presId="urn:microsoft.com/office/officeart/2005/8/layout/arrow2"/>
    <dgm:cxn modelId="{2FFF1A57-47A8-2845-9262-679B180195CF}" type="presParOf" srcId="{86E76998-6245-42B0-997C-C8767AF010C4}" destId="{9B8EEE36-9279-4B4C-9FF2-BC82103AC93A}" srcOrd="7" destOrd="0" presId="urn:microsoft.com/office/officeart/2005/8/layout/arrow2"/>
    <dgm:cxn modelId="{899EC20A-ED1B-DB4F-B061-43873B1F8AB9}" type="presParOf" srcId="{86E76998-6245-42B0-997C-C8767AF010C4}" destId="{91DFC1FC-B82C-4766-8396-F27588F4AF20}" srcOrd="8" destOrd="0" presId="urn:microsoft.com/office/officeart/2005/8/layout/arrow2"/>
    <dgm:cxn modelId="{A74B80AF-07D8-7A4D-A05F-01AB64540428}" type="presParOf" srcId="{86E76998-6245-42B0-997C-C8767AF010C4}" destId="{1F8085A2-AF9D-4D17-BC02-E83E1D0A059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378ECB-1C7E-4ABD-ADE4-EE323E90D966}" type="doc">
      <dgm:prSet loTypeId="urn:microsoft.com/office/officeart/2005/8/layout/pyramid2" loCatId="pyramid" qsTypeId="urn:microsoft.com/office/officeart/2005/8/quickstyle/3d2" qsCatId="3D" csTypeId="urn:microsoft.com/office/officeart/2005/8/colors/colorful2" csCatId="colorful" phldr="1"/>
      <dgm:spPr/>
    </dgm:pt>
    <dgm:pt modelId="{88411A16-0E82-4091-956E-97051BAC916C}">
      <dgm:prSet phldrT="[Text]" custT="1"/>
      <dgm:spPr>
        <a:ln>
          <a:solidFill>
            <a:srgbClr val="66CCFF"/>
          </a:solidFill>
        </a:ln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Union contribution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3C3772B-2E64-4657-875E-9F64BCE5245F}" type="parTrans" cxnId="{C43C28BF-B738-452B-A72D-EB1B7F59ED23}">
      <dgm:prSet/>
      <dgm:spPr/>
      <dgm:t>
        <a:bodyPr/>
        <a:lstStyle/>
        <a:p>
          <a:endParaRPr lang="en-US"/>
        </a:p>
      </dgm:t>
    </dgm:pt>
    <dgm:pt modelId="{8FD85C16-3074-490C-801B-A774451C05B1}" type="sibTrans" cxnId="{C43C28BF-B738-452B-A72D-EB1B7F59ED23}">
      <dgm:prSet/>
      <dgm:spPr/>
      <dgm:t>
        <a:bodyPr/>
        <a:lstStyle/>
        <a:p>
          <a:endParaRPr lang="en-US"/>
        </a:p>
      </dgm:t>
    </dgm:pt>
    <dgm:pt modelId="{783C7FD8-3D2C-4A32-BC5D-ACA00F4649F5}">
      <dgm:prSet phldrT="[Text]" custT="1"/>
      <dgm:spPr>
        <a:ln>
          <a:solidFill>
            <a:srgbClr val="66CCFF"/>
          </a:solidFill>
        </a:ln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other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D61BFD6-7F9E-41C6-B0CE-1658212ACF22}" type="parTrans" cxnId="{A59AA697-C6CF-40A0-9E81-C53793D4E8D9}">
      <dgm:prSet/>
      <dgm:spPr/>
      <dgm:t>
        <a:bodyPr/>
        <a:lstStyle/>
        <a:p>
          <a:endParaRPr lang="en-US"/>
        </a:p>
      </dgm:t>
    </dgm:pt>
    <dgm:pt modelId="{554FEFDA-7840-4DAA-8A97-A9A452EB03E1}" type="sibTrans" cxnId="{A59AA697-C6CF-40A0-9E81-C53793D4E8D9}">
      <dgm:prSet/>
      <dgm:spPr/>
      <dgm:t>
        <a:bodyPr/>
        <a:lstStyle/>
        <a:p>
          <a:endParaRPr lang="en-US"/>
        </a:p>
      </dgm:t>
    </dgm:pt>
    <dgm:pt modelId="{93E5B709-6E25-4E7F-8ED5-8C83816BE51F}">
      <dgm:prSet custT="1"/>
      <dgm:spPr>
        <a:ln>
          <a:solidFill>
            <a:srgbClr val="66CCFF"/>
          </a:solidFill>
        </a:ln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Funding from local fields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00582CA-C4C5-4F6D-ACE3-F029002964CF}" type="parTrans" cxnId="{584C9AB2-0D6B-46DB-9F1F-7733A47B7A4E}">
      <dgm:prSet/>
      <dgm:spPr/>
      <dgm:t>
        <a:bodyPr/>
        <a:lstStyle/>
        <a:p>
          <a:endParaRPr lang="en-US"/>
        </a:p>
      </dgm:t>
    </dgm:pt>
    <dgm:pt modelId="{1722A3D3-2F97-4F7E-B9DF-41FCF63077AD}" type="sibTrans" cxnId="{584C9AB2-0D6B-46DB-9F1F-7733A47B7A4E}">
      <dgm:prSet/>
      <dgm:spPr/>
      <dgm:t>
        <a:bodyPr/>
        <a:lstStyle/>
        <a:p>
          <a:endParaRPr lang="en-US"/>
        </a:p>
      </dgm:t>
    </dgm:pt>
    <dgm:pt modelId="{319267D8-0322-4010-B943-3A83642C9E61}">
      <dgm:prSet custT="1"/>
      <dgm:spPr>
        <a:ln>
          <a:solidFill>
            <a:srgbClr val="66CCFF"/>
          </a:solidFill>
        </a:ln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Contribution from participating churches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AC72931-B6DA-454B-A755-7B8675651AF5}" type="parTrans" cxnId="{25670383-4784-4C5A-B4E8-282DC8C83388}">
      <dgm:prSet/>
      <dgm:spPr/>
      <dgm:t>
        <a:bodyPr/>
        <a:lstStyle/>
        <a:p>
          <a:endParaRPr lang="en-US"/>
        </a:p>
      </dgm:t>
    </dgm:pt>
    <dgm:pt modelId="{A128D7B4-524A-43DD-ABF8-16D25D603007}" type="sibTrans" cxnId="{25670383-4784-4C5A-B4E8-282DC8C83388}">
      <dgm:prSet/>
      <dgm:spPr/>
      <dgm:t>
        <a:bodyPr/>
        <a:lstStyle/>
        <a:p>
          <a:endParaRPr lang="en-US"/>
        </a:p>
      </dgm:t>
    </dgm:pt>
    <dgm:pt modelId="{0815BFCF-7F30-4B8C-94D4-9BF7DD3BF323}">
      <dgm:prSet custT="1"/>
      <dgm:spPr>
        <a:ln>
          <a:solidFill>
            <a:srgbClr val="66CCFF"/>
          </a:solidFill>
        </a:ln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Members evangelism contribution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81A4E0A-7000-4268-9857-3F5B150A7334}" type="parTrans" cxnId="{AE012A77-8A0D-4AFA-A3D6-5279E40BE174}">
      <dgm:prSet/>
      <dgm:spPr/>
      <dgm:t>
        <a:bodyPr/>
        <a:lstStyle/>
        <a:p>
          <a:endParaRPr lang="en-US"/>
        </a:p>
      </dgm:t>
    </dgm:pt>
    <dgm:pt modelId="{5A9E8EE3-C06E-428E-8319-19DDA5C672F5}" type="sibTrans" cxnId="{AE012A77-8A0D-4AFA-A3D6-5279E40BE174}">
      <dgm:prSet/>
      <dgm:spPr/>
      <dgm:t>
        <a:bodyPr/>
        <a:lstStyle/>
        <a:p>
          <a:endParaRPr lang="en-US"/>
        </a:p>
      </dgm:t>
    </dgm:pt>
    <dgm:pt modelId="{06AF4CE5-C78C-4F37-BFC5-CFFF675C7523}">
      <dgm:prSet phldrT="[Text]" custT="1"/>
      <dgm:spPr>
        <a:ln>
          <a:solidFill>
            <a:srgbClr val="66CCFF"/>
          </a:solidFill>
        </a:ln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Special Evangelism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3A25A38-8423-4CE0-98AD-DE11E0580EBA}" type="parTrans" cxnId="{6C94FEB8-AB97-484C-89B3-283D9ED59277}">
      <dgm:prSet/>
      <dgm:spPr/>
      <dgm:t>
        <a:bodyPr/>
        <a:lstStyle/>
        <a:p>
          <a:endParaRPr lang="en-US"/>
        </a:p>
      </dgm:t>
    </dgm:pt>
    <dgm:pt modelId="{763455F5-C34D-41AC-92A1-BD9AF930E78F}" type="sibTrans" cxnId="{6C94FEB8-AB97-484C-89B3-283D9ED59277}">
      <dgm:prSet/>
      <dgm:spPr/>
      <dgm:t>
        <a:bodyPr/>
        <a:lstStyle/>
        <a:p>
          <a:endParaRPr lang="en-US"/>
        </a:p>
      </dgm:t>
    </dgm:pt>
    <dgm:pt modelId="{95A9CCC1-895B-477B-943A-45215420A438}" type="pres">
      <dgm:prSet presAssocID="{52378ECB-1C7E-4ABD-ADE4-EE323E90D966}" presName="compositeShape" presStyleCnt="0">
        <dgm:presLayoutVars>
          <dgm:dir/>
          <dgm:resizeHandles/>
        </dgm:presLayoutVars>
      </dgm:prSet>
      <dgm:spPr/>
    </dgm:pt>
    <dgm:pt modelId="{1C5CA162-A935-43DF-883C-35BEB648A8EB}" type="pres">
      <dgm:prSet presAssocID="{52378ECB-1C7E-4ABD-ADE4-EE323E90D966}" presName="pyramid" presStyleLbl="node1" presStyleIdx="0" presStyleCnt="1" custScaleX="98698" custScaleY="90909"/>
      <dgm:spPr>
        <a:prstGeom prst="flowChartDecision">
          <a:avLst/>
        </a:prstGeom>
      </dgm:spPr>
    </dgm:pt>
    <dgm:pt modelId="{762883FC-78EB-4CD0-8A7F-AF92D64DDC4F}" type="pres">
      <dgm:prSet presAssocID="{52378ECB-1C7E-4ABD-ADE4-EE323E90D966}" presName="theList" presStyleCnt="0"/>
      <dgm:spPr/>
    </dgm:pt>
    <dgm:pt modelId="{967C9CA2-877D-4CA9-99B7-0A20460442BD}" type="pres">
      <dgm:prSet presAssocID="{93E5B709-6E25-4E7F-8ED5-8C83816BE51F}" presName="aNode" presStyleLbl="fgAcc1" presStyleIdx="0" presStyleCnt="6" custLinFactY="1116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2BB4B-FCA2-43CB-88EF-7BD784F21AF0}" type="pres">
      <dgm:prSet presAssocID="{93E5B709-6E25-4E7F-8ED5-8C83816BE51F}" presName="aSpace" presStyleCnt="0"/>
      <dgm:spPr/>
    </dgm:pt>
    <dgm:pt modelId="{F7B740A3-E474-477C-BE4A-A45604D74E9E}" type="pres">
      <dgm:prSet presAssocID="{319267D8-0322-4010-B943-3A83642C9E61}" presName="aNode" presStyleLbl="fgAcc1" presStyleIdx="1" presStyleCnt="6" custLinFactY="2062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9D908-D251-445D-82A0-17A3620F0F24}" type="pres">
      <dgm:prSet presAssocID="{319267D8-0322-4010-B943-3A83642C9E61}" presName="aSpace" presStyleCnt="0"/>
      <dgm:spPr/>
    </dgm:pt>
    <dgm:pt modelId="{696DEF6E-E8D3-43FE-A0E8-D5A0FE4CAE8D}" type="pres">
      <dgm:prSet presAssocID="{0815BFCF-7F30-4B8C-94D4-9BF7DD3BF323}" presName="aNode" presStyleLbl="fgAcc1" presStyleIdx="2" presStyleCnt="6" custLinFactY="2535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F6A34-64BE-40AD-9DEB-04AD342D9352}" type="pres">
      <dgm:prSet presAssocID="{0815BFCF-7F30-4B8C-94D4-9BF7DD3BF323}" presName="aSpace" presStyleCnt="0"/>
      <dgm:spPr/>
    </dgm:pt>
    <dgm:pt modelId="{D02E41E0-5960-4232-AB9B-DF3FA804A2CA}" type="pres">
      <dgm:prSet presAssocID="{06AF4CE5-C78C-4F37-BFC5-CFFF675C7523}" presName="aNode" presStyleLbl="fgAcc1" presStyleIdx="3" presStyleCnt="6" custLinFactY="3482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DFC63-0AA3-45A4-AC1F-E4376EDAFBF3}" type="pres">
      <dgm:prSet presAssocID="{06AF4CE5-C78C-4F37-BFC5-CFFF675C7523}" presName="aSpace" presStyleCnt="0"/>
      <dgm:spPr/>
    </dgm:pt>
    <dgm:pt modelId="{9FB8B51A-0586-4351-BD85-1BFAC370ED1E}" type="pres">
      <dgm:prSet presAssocID="{88411A16-0E82-4091-956E-97051BAC916C}" presName="aNode" presStyleLbl="fgAcc1" presStyleIdx="4" presStyleCnt="6" custLinFactY="4428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A5702-B1C3-4011-B38F-DFD8B4888DA6}" type="pres">
      <dgm:prSet presAssocID="{88411A16-0E82-4091-956E-97051BAC916C}" presName="aSpace" presStyleCnt="0"/>
      <dgm:spPr/>
    </dgm:pt>
    <dgm:pt modelId="{74CB8B1C-0AF2-4804-BCF7-DC1D3AB56816}" type="pres">
      <dgm:prSet presAssocID="{783C7FD8-3D2C-4A32-BC5D-ACA00F4649F5}" presName="aNode" presStyleLbl="fgAcc1" presStyleIdx="5" presStyleCnt="6" custLinFactY="4901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7FA22-6D73-4A36-96F8-C74A2A493C8B}" type="pres">
      <dgm:prSet presAssocID="{783C7FD8-3D2C-4A32-BC5D-ACA00F4649F5}" presName="aSpace" presStyleCnt="0"/>
      <dgm:spPr/>
    </dgm:pt>
  </dgm:ptLst>
  <dgm:cxnLst>
    <dgm:cxn modelId="{9E3FC29D-A247-DB48-8CF2-579DCBA175EC}" type="presOf" srcId="{93E5B709-6E25-4E7F-8ED5-8C83816BE51F}" destId="{967C9CA2-877D-4CA9-99B7-0A20460442BD}" srcOrd="0" destOrd="0" presId="urn:microsoft.com/office/officeart/2005/8/layout/pyramid2"/>
    <dgm:cxn modelId="{6C94FEB8-AB97-484C-89B3-283D9ED59277}" srcId="{52378ECB-1C7E-4ABD-ADE4-EE323E90D966}" destId="{06AF4CE5-C78C-4F37-BFC5-CFFF675C7523}" srcOrd="3" destOrd="0" parTransId="{33A25A38-8423-4CE0-98AD-DE11E0580EBA}" sibTransId="{763455F5-C34D-41AC-92A1-BD9AF930E78F}"/>
    <dgm:cxn modelId="{2F1129E8-4954-5A43-9F96-0C330678932F}" type="presOf" srcId="{52378ECB-1C7E-4ABD-ADE4-EE323E90D966}" destId="{95A9CCC1-895B-477B-943A-45215420A438}" srcOrd="0" destOrd="0" presId="urn:microsoft.com/office/officeart/2005/8/layout/pyramid2"/>
    <dgm:cxn modelId="{D92B66BF-E577-DE44-9DC1-395BAEA17890}" type="presOf" srcId="{783C7FD8-3D2C-4A32-BC5D-ACA00F4649F5}" destId="{74CB8B1C-0AF2-4804-BCF7-DC1D3AB56816}" srcOrd="0" destOrd="0" presId="urn:microsoft.com/office/officeart/2005/8/layout/pyramid2"/>
    <dgm:cxn modelId="{C8CD03C8-5E7C-3D4C-9E07-5C23E09BCB4D}" type="presOf" srcId="{88411A16-0E82-4091-956E-97051BAC916C}" destId="{9FB8B51A-0586-4351-BD85-1BFAC370ED1E}" srcOrd="0" destOrd="0" presId="urn:microsoft.com/office/officeart/2005/8/layout/pyramid2"/>
    <dgm:cxn modelId="{A59AA697-C6CF-40A0-9E81-C53793D4E8D9}" srcId="{52378ECB-1C7E-4ABD-ADE4-EE323E90D966}" destId="{783C7FD8-3D2C-4A32-BC5D-ACA00F4649F5}" srcOrd="5" destOrd="0" parTransId="{CD61BFD6-7F9E-41C6-B0CE-1658212ACF22}" sibTransId="{554FEFDA-7840-4DAA-8A97-A9A452EB03E1}"/>
    <dgm:cxn modelId="{809067CB-AAF2-824C-96E5-98A6C1CA76BC}" type="presOf" srcId="{319267D8-0322-4010-B943-3A83642C9E61}" destId="{F7B740A3-E474-477C-BE4A-A45604D74E9E}" srcOrd="0" destOrd="0" presId="urn:microsoft.com/office/officeart/2005/8/layout/pyramid2"/>
    <dgm:cxn modelId="{AE012A77-8A0D-4AFA-A3D6-5279E40BE174}" srcId="{52378ECB-1C7E-4ABD-ADE4-EE323E90D966}" destId="{0815BFCF-7F30-4B8C-94D4-9BF7DD3BF323}" srcOrd="2" destOrd="0" parTransId="{981A4E0A-7000-4268-9857-3F5B150A7334}" sibTransId="{5A9E8EE3-C06E-428E-8319-19DDA5C672F5}"/>
    <dgm:cxn modelId="{25670383-4784-4C5A-B4E8-282DC8C83388}" srcId="{52378ECB-1C7E-4ABD-ADE4-EE323E90D966}" destId="{319267D8-0322-4010-B943-3A83642C9E61}" srcOrd="1" destOrd="0" parTransId="{7AC72931-B6DA-454B-A755-7B8675651AF5}" sibTransId="{A128D7B4-524A-43DD-ABF8-16D25D603007}"/>
    <dgm:cxn modelId="{584C9AB2-0D6B-46DB-9F1F-7733A47B7A4E}" srcId="{52378ECB-1C7E-4ABD-ADE4-EE323E90D966}" destId="{93E5B709-6E25-4E7F-8ED5-8C83816BE51F}" srcOrd="0" destOrd="0" parTransId="{C00582CA-C4C5-4F6D-ACE3-F029002964CF}" sibTransId="{1722A3D3-2F97-4F7E-B9DF-41FCF63077AD}"/>
    <dgm:cxn modelId="{C43C28BF-B738-452B-A72D-EB1B7F59ED23}" srcId="{52378ECB-1C7E-4ABD-ADE4-EE323E90D966}" destId="{88411A16-0E82-4091-956E-97051BAC916C}" srcOrd="4" destOrd="0" parTransId="{43C3772B-2E64-4657-875E-9F64BCE5245F}" sibTransId="{8FD85C16-3074-490C-801B-A774451C05B1}"/>
    <dgm:cxn modelId="{C40CB197-D847-DB4C-B8E8-D3E8AE7885AD}" type="presOf" srcId="{0815BFCF-7F30-4B8C-94D4-9BF7DD3BF323}" destId="{696DEF6E-E8D3-43FE-A0E8-D5A0FE4CAE8D}" srcOrd="0" destOrd="0" presId="urn:microsoft.com/office/officeart/2005/8/layout/pyramid2"/>
    <dgm:cxn modelId="{CCC317CF-E008-2540-A713-0E49C7F69AF6}" type="presOf" srcId="{06AF4CE5-C78C-4F37-BFC5-CFFF675C7523}" destId="{D02E41E0-5960-4232-AB9B-DF3FA804A2CA}" srcOrd="0" destOrd="0" presId="urn:microsoft.com/office/officeart/2005/8/layout/pyramid2"/>
    <dgm:cxn modelId="{7221E267-5435-0B4A-9CD4-D348AB453B8B}" type="presParOf" srcId="{95A9CCC1-895B-477B-943A-45215420A438}" destId="{1C5CA162-A935-43DF-883C-35BEB648A8EB}" srcOrd="0" destOrd="0" presId="urn:microsoft.com/office/officeart/2005/8/layout/pyramid2"/>
    <dgm:cxn modelId="{43BF398A-2A95-BE4E-BD31-FFE694838AE3}" type="presParOf" srcId="{95A9CCC1-895B-477B-943A-45215420A438}" destId="{762883FC-78EB-4CD0-8A7F-AF92D64DDC4F}" srcOrd="1" destOrd="0" presId="urn:microsoft.com/office/officeart/2005/8/layout/pyramid2"/>
    <dgm:cxn modelId="{50BACA1B-D585-334C-8DCD-5FED1954C481}" type="presParOf" srcId="{762883FC-78EB-4CD0-8A7F-AF92D64DDC4F}" destId="{967C9CA2-877D-4CA9-99B7-0A20460442BD}" srcOrd="0" destOrd="0" presId="urn:microsoft.com/office/officeart/2005/8/layout/pyramid2"/>
    <dgm:cxn modelId="{84CE9240-0388-7E42-9BB5-8DA8B880B1CB}" type="presParOf" srcId="{762883FC-78EB-4CD0-8A7F-AF92D64DDC4F}" destId="{F632BB4B-FCA2-43CB-88EF-7BD784F21AF0}" srcOrd="1" destOrd="0" presId="urn:microsoft.com/office/officeart/2005/8/layout/pyramid2"/>
    <dgm:cxn modelId="{B2CF59EC-6201-4941-A835-62B541E89EB2}" type="presParOf" srcId="{762883FC-78EB-4CD0-8A7F-AF92D64DDC4F}" destId="{F7B740A3-E474-477C-BE4A-A45604D74E9E}" srcOrd="2" destOrd="0" presId="urn:microsoft.com/office/officeart/2005/8/layout/pyramid2"/>
    <dgm:cxn modelId="{4266AABF-5B10-B346-A5A7-F29E9DE57CBF}" type="presParOf" srcId="{762883FC-78EB-4CD0-8A7F-AF92D64DDC4F}" destId="{E0C9D908-D251-445D-82A0-17A3620F0F24}" srcOrd="3" destOrd="0" presId="urn:microsoft.com/office/officeart/2005/8/layout/pyramid2"/>
    <dgm:cxn modelId="{2376EEF4-BC86-894E-8B6F-A3FE11014574}" type="presParOf" srcId="{762883FC-78EB-4CD0-8A7F-AF92D64DDC4F}" destId="{696DEF6E-E8D3-43FE-A0E8-D5A0FE4CAE8D}" srcOrd="4" destOrd="0" presId="urn:microsoft.com/office/officeart/2005/8/layout/pyramid2"/>
    <dgm:cxn modelId="{39760030-72CB-3048-964B-0340B0A85B04}" type="presParOf" srcId="{762883FC-78EB-4CD0-8A7F-AF92D64DDC4F}" destId="{8BBF6A34-64BE-40AD-9DEB-04AD342D9352}" srcOrd="5" destOrd="0" presId="urn:microsoft.com/office/officeart/2005/8/layout/pyramid2"/>
    <dgm:cxn modelId="{6F0EB9FB-19D2-B24C-AD71-AD4CC83E7FD9}" type="presParOf" srcId="{762883FC-78EB-4CD0-8A7F-AF92D64DDC4F}" destId="{D02E41E0-5960-4232-AB9B-DF3FA804A2CA}" srcOrd="6" destOrd="0" presId="urn:microsoft.com/office/officeart/2005/8/layout/pyramid2"/>
    <dgm:cxn modelId="{BD505C34-4221-1243-851F-3795CC514D85}" type="presParOf" srcId="{762883FC-78EB-4CD0-8A7F-AF92D64DDC4F}" destId="{084DFC63-0AA3-45A4-AC1F-E4376EDAFBF3}" srcOrd="7" destOrd="0" presId="urn:microsoft.com/office/officeart/2005/8/layout/pyramid2"/>
    <dgm:cxn modelId="{C4A777E9-CDF5-F44F-963F-BDF4AC59BF89}" type="presParOf" srcId="{762883FC-78EB-4CD0-8A7F-AF92D64DDC4F}" destId="{9FB8B51A-0586-4351-BD85-1BFAC370ED1E}" srcOrd="8" destOrd="0" presId="urn:microsoft.com/office/officeart/2005/8/layout/pyramid2"/>
    <dgm:cxn modelId="{9FC1E68C-5C95-3C4A-8981-C11F5A0E778A}" type="presParOf" srcId="{762883FC-78EB-4CD0-8A7F-AF92D64DDC4F}" destId="{CBEA5702-B1C3-4011-B38F-DFD8B4888DA6}" srcOrd="9" destOrd="0" presId="urn:microsoft.com/office/officeart/2005/8/layout/pyramid2"/>
    <dgm:cxn modelId="{03CDE2FF-9A1A-5B46-8FD7-8F4017230DF6}" type="presParOf" srcId="{762883FC-78EB-4CD0-8A7F-AF92D64DDC4F}" destId="{74CB8B1C-0AF2-4804-BCF7-DC1D3AB56816}" srcOrd="10" destOrd="0" presId="urn:microsoft.com/office/officeart/2005/8/layout/pyramid2"/>
    <dgm:cxn modelId="{538B1698-A256-3843-889D-5C20501A56DC}" type="presParOf" srcId="{762883FC-78EB-4CD0-8A7F-AF92D64DDC4F}" destId="{48E7FA22-6D73-4A36-96F8-C74A2A493C8B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02DF45-6DF6-4706-9401-78203E234855}" type="doc">
      <dgm:prSet loTypeId="urn:microsoft.com/office/officeart/2005/8/layout/radial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4C5D240-AE9B-4958-9766-2D930E4B18E5}">
      <dgm:prSet phldrT="[Text]" custT="1"/>
      <dgm:spPr>
        <a:solidFill>
          <a:srgbClr val="FF00FF"/>
        </a:solidFill>
      </dgm:spPr>
      <dgm:t>
        <a:bodyPr/>
        <a:lstStyle/>
        <a:p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Annual church/ District P&amp;R campaigns:</a:t>
          </a:r>
          <a:endParaRPr lang="en-US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7AF48CE-E6E3-45D8-BA18-93577A15ADCF}" type="parTrans" cxnId="{31699311-962F-47C5-8AC7-7BEAEE9BA4DA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BD9CDBF-70E2-4151-8CC0-14DE17692158}" type="sibTrans" cxnId="{31699311-962F-47C5-8AC7-7BEAEE9BA4DA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5AE26D8-16BB-435D-92D2-92F51E4E486E}">
      <dgm:prSet phldrT="[Text]" custT="1"/>
      <dgm:spPr/>
      <dgm:t>
        <a:bodyPr/>
        <a:lstStyle/>
        <a:p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Members  Contribution</a:t>
          </a:r>
          <a:endParaRPr lang="en-US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6D91719-4F25-4FAB-B8AC-C90A8BE0F790}" type="parTrans" cxnId="{244809AF-71AD-4309-A442-5911E5F1A761}">
      <dgm:prSet custT="1"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2BC8AFC-4854-447C-8EC1-15A367A83080}" type="sibTrans" cxnId="{244809AF-71AD-4309-A442-5911E5F1A761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B45E81D-936A-4D90-9CDA-C1CD9A4C355D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Participating Churches contribution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5784357-73C3-42CA-90E0-58F78EA322AF}" type="parTrans" cxnId="{5E13BBC8-7BB2-4B10-8CE4-0677F6693AEC}">
      <dgm:prSet custT="1"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02E2D7-3A9F-4AC4-BA06-6BCDB1E7F51F}" type="sibTrans" cxnId="{5E13BBC8-7BB2-4B10-8CE4-0677F6693AEC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43C048D-A314-4E6B-B5A8-36896EC46549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Special Evangelism fundraising projects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90B5507-5823-4396-B024-210B79A21776}" type="parTrans" cxnId="{F6C4979F-4206-40DA-8786-2FE32740A43C}">
      <dgm:prSet custT="1"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7B7DABE-BD36-4E63-A2CF-555669786ED5}" type="sibTrans" cxnId="{F6C4979F-4206-40DA-8786-2FE32740A43C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04BBCD3-E228-40B7-9FEC-348E7A1FAB58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Local field funding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80011D6-7B60-480C-9976-4C010312B789}" type="parTrans" cxnId="{B740ABE3-8D89-4480-B0FB-E62E7D000C65}">
      <dgm:prSet custT="1"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C3E65A-5B4F-421A-9A80-89B39338FA20}" type="sibTrans" cxnId="{B740ABE3-8D89-4480-B0FB-E62E7D000C65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23D17B9-6863-4C13-AB79-C252826F9DBE}">
      <dgm:prSet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Other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915C08A-1D63-46C9-99E5-D1BA81BA8737}" type="parTrans" cxnId="{08F6CDB2-914C-4C15-A62D-86C5F0146B88}">
      <dgm:prSet custT="1"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75017A9-416F-4AC6-8F46-11C906058EB7}" type="sibTrans" cxnId="{08F6CDB2-914C-4C15-A62D-86C5F0146B88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EC5485-9D10-4930-9B3D-9A7DD449A6E5}">
      <dgm:prSet/>
      <dgm:spPr/>
      <dgm:t>
        <a:bodyPr/>
        <a:lstStyle/>
        <a:p>
          <a:endParaRPr lang="en-US" dirty="0"/>
        </a:p>
      </dgm:t>
    </dgm:pt>
    <dgm:pt modelId="{34F2C862-4970-47E9-9686-DC466E3CF440}" type="parTrans" cxnId="{03DF47B9-95E8-4862-AB8B-D529868DF145}">
      <dgm:prSet/>
      <dgm:spPr/>
      <dgm:t>
        <a:bodyPr/>
        <a:lstStyle/>
        <a:p>
          <a:endParaRPr lang="en-US"/>
        </a:p>
      </dgm:t>
    </dgm:pt>
    <dgm:pt modelId="{A52E232C-7C61-4B62-A4E7-A51B8C1BD4CE}" type="sibTrans" cxnId="{03DF47B9-95E8-4862-AB8B-D529868DF145}">
      <dgm:prSet/>
      <dgm:spPr/>
      <dgm:t>
        <a:bodyPr/>
        <a:lstStyle/>
        <a:p>
          <a:endParaRPr lang="en-US"/>
        </a:p>
      </dgm:t>
    </dgm:pt>
    <dgm:pt modelId="{D12C479D-9DD4-4324-AB05-C5879C183A8C}" type="pres">
      <dgm:prSet presAssocID="{D302DF45-6DF6-4706-9401-78203E2348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BA6A71-645D-48E6-84FB-47B805381906}" type="pres">
      <dgm:prSet presAssocID="{A4C5D240-AE9B-4958-9766-2D930E4B18E5}" presName="centerShape" presStyleLbl="node0" presStyleIdx="0" presStyleCnt="1" custScaleX="156035" custScaleY="133100"/>
      <dgm:spPr/>
      <dgm:t>
        <a:bodyPr/>
        <a:lstStyle/>
        <a:p>
          <a:endParaRPr lang="en-US"/>
        </a:p>
      </dgm:t>
    </dgm:pt>
    <dgm:pt modelId="{BC475E1D-76B8-41D9-A6A5-06610779FEBF}" type="pres">
      <dgm:prSet presAssocID="{16D91719-4F25-4FAB-B8AC-C90A8BE0F790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C316B92-253A-4939-A900-DE96852FAD00}" type="pres">
      <dgm:prSet presAssocID="{16D91719-4F25-4FAB-B8AC-C90A8BE0F79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7078348-00D8-4F18-9405-BCAF8288B05C}" type="pres">
      <dgm:prSet presAssocID="{C5AE26D8-16BB-435D-92D2-92F51E4E486E}" presName="node" presStyleLbl="node1" presStyleIdx="0" presStyleCnt="5" custScaleX="149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D5675-D52E-4B01-81FB-39E8CF326F00}" type="pres">
      <dgm:prSet presAssocID="{85784357-73C3-42CA-90E0-58F78EA322AF}" presName="parTrans" presStyleLbl="sibTrans2D1" presStyleIdx="1" presStyleCnt="5"/>
      <dgm:spPr/>
      <dgm:t>
        <a:bodyPr/>
        <a:lstStyle/>
        <a:p>
          <a:endParaRPr lang="en-US"/>
        </a:p>
      </dgm:t>
    </dgm:pt>
    <dgm:pt modelId="{61A1510F-93C9-4A7B-B127-89C956EA1542}" type="pres">
      <dgm:prSet presAssocID="{85784357-73C3-42CA-90E0-58F78EA322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BA38D11-6164-455E-9D34-F77AFB5CC48B}" type="pres">
      <dgm:prSet presAssocID="{9B45E81D-936A-4D90-9CDA-C1CD9A4C355D}" presName="node" presStyleLbl="node1" presStyleIdx="1" presStyleCnt="5" custScaleX="181649" custRadScaleRad="127951" custRadScaleInc="-13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84235-4A6F-4895-A4DD-EADD7E47A2C4}" type="pres">
      <dgm:prSet presAssocID="{2915C08A-1D63-46C9-99E5-D1BA81BA873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296D2422-E758-4931-8122-EC2DBF754288}" type="pres">
      <dgm:prSet presAssocID="{2915C08A-1D63-46C9-99E5-D1BA81BA873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A987A9A-71E6-4D97-A0AA-D521DB848582}" type="pres">
      <dgm:prSet presAssocID="{B23D17B9-6863-4C13-AB79-C252826F9DBE}" presName="node" presStyleLbl="node1" presStyleIdx="2" presStyleCnt="5" custScaleX="141971" custRadScaleRad="128496" custRadScaleInc="-41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100AE-0C5E-4697-9EBB-CCDD75D2913B}" type="pres">
      <dgm:prSet presAssocID="{F90B5507-5823-4396-B024-210B79A21776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F04A626-9E0C-446C-8659-0E16BCF55117}" type="pres">
      <dgm:prSet presAssocID="{F90B5507-5823-4396-B024-210B79A2177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C48AD6E-553E-493C-BE71-41A43725EA68}" type="pres">
      <dgm:prSet presAssocID="{443C048D-A314-4E6B-B5A8-36896EC46549}" presName="node" presStyleLbl="node1" presStyleIdx="3" presStyleCnt="5" custScaleX="154734" custRadScaleRad="130965" custRadScaleInc="44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2B37B-FBAB-4DEB-9875-BC590DE9E1AC}" type="pres">
      <dgm:prSet presAssocID="{580011D6-7B60-480C-9976-4C010312B78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989528B3-0524-4D65-8DBE-36F8359942EB}" type="pres">
      <dgm:prSet presAssocID="{580011D6-7B60-480C-9976-4C010312B78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1BB2EBF-91B5-413C-A57B-9A1A0A10094E}" type="pres">
      <dgm:prSet presAssocID="{504BBCD3-E228-40B7-9FEC-348E7A1FAB58}" presName="node" presStyleLbl="node1" presStyleIdx="4" presStyleCnt="5" custScaleX="131059" custRadScaleRad="129953" custRadScaleInc="-11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D1FCC9-720A-9A45-B30E-263909D7D1DB}" type="presOf" srcId="{F90B5507-5823-4396-B024-210B79A21776}" destId="{BF04A626-9E0C-446C-8659-0E16BCF55117}" srcOrd="1" destOrd="0" presId="urn:microsoft.com/office/officeart/2005/8/layout/radial5"/>
    <dgm:cxn modelId="{4FA66BA9-BAF8-754C-B1FF-DB9DC4DB2E09}" type="presOf" srcId="{F90B5507-5823-4396-B024-210B79A21776}" destId="{D6A100AE-0C5E-4697-9EBB-CCDD75D2913B}" srcOrd="0" destOrd="0" presId="urn:microsoft.com/office/officeart/2005/8/layout/radial5"/>
    <dgm:cxn modelId="{5E13BBC8-7BB2-4B10-8CE4-0677F6693AEC}" srcId="{A4C5D240-AE9B-4958-9766-2D930E4B18E5}" destId="{9B45E81D-936A-4D90-9CDA-C1CD9A4C355D}" srcOrd="1" destOrd="0" parTransId="{85784357-73C3-42CA-90E0-58F78EA322AF}" sibTransId="{1C02E2D7-3A9F-4AC4-BA06-6BCDB1E7F51F}"/>
    <dgm:cxn modelId="{8E13749D-F538-744B-85EC-F0479F0285AA}" type="presOf" srcId="{D302DF45-6DF6-4706-9401-78203E234855}" destId="{D12C479D-9DD4-4324-AB05-C5879C183A8C}" srcOrd="0" destOrd="0" presId="urn:microsoft.com/office/officeart/2005/8/layout/radial5"/>
    <dgm:cxn modelId="{D51CA9CD-DE80-614B-8617-1754B50ACA1B}" type="presOf" srcId="{504BBCD3-E228-40B7-9FEC-348E7A1FAB58}" destId="{B1BB2EBF-91B5-413C-A57B-9A1A0A10094E}" srcOrd="0" destOrd="0" presId="urn:microsoft.com/office/officeart/2005/8/layout/radial5"/>
    <dgm:cxn modelId="{F6C4979F-4206-40DA-8786-2FE32740A43C}" srcId="{A4C5D240-AE9B-4958-9766-2D930E4B18E5}" destId="{443C048D-A314-4E6B-B5A8-36896EC46549}" srcOrd="3" destOrd="0" parTransId="{F90B5507-5823-4396-B024-210B79A21776}" sibTransId="{17B7DABE-BD36-4E63-A2CF-555669786ED5}"/>
    <dgm:cxn modelId="{72DE7C3C-B566-E147-A384-17BE47C96F22}" type="presOf" srcId="{9B45E81D-936A-4D90-9CDA-C1CD9A4C355D}" destId="{9BA38D11-6164-455E-9D34-F77AFB5CC48B}" srcOrd="0" destOrd="0" presId="urn:microsoft.com/office/officeart/2005/8/layout/radial5"/>
    <dgm:cxn modelId="{A7A81543-5679-614A-A480-086BD38EA2FF}" type="presOf" srcId="{2915C08A-1D63-46C9-99E5-D1BA81BA8737}" destId="{296D2422-E758-4931-8122-EC2DBF754288}" srcOrd="1" destOrd="0" presId="urn:microsoft.com/office/officeart/2005/8/layout/radial5"/>
    <dgm:cxn modelId="{D24089E8-704D-6C41-B4B3-6378CE5CF627}" type="presOf" srcId="{16D91719-4F25-4FAB-B8AC-C90A8BE0F790}" destId="{7C316B92-253A-4939-A900-DE96852FAD00}" srcOrd="1" destOrd="0" presId="urn:microsoft.com/office/officeart/2005/8/layout/radial5"/>
    <dgm:cxn modelId="{3C06A3AC-E9AA-7248-ACC3-20DCB5B647AC}" type="presOf" srcId="{580011D6-7B60-480C-9976-4C010312B789}" destId="{8012B37B-FBAB-4DEB-9875-BC590DE9E1AC}" srcOrd="0" destOrd="0" presId="urn:microsoft.com/office/officeart/2005/8/layout/radial5"/>
    <dgm:cxn modelId="{08F6CDB2-914C-4C15-A62D-86C5F0146B88}" srcId="{A4C5D240-AE9B-4958-9766-2D930E4B18E5}" destId="{B23D17B9-6863-4C13-AB79-C252826F9DBE}" srcOrd="2" destOrd="0" parTransId="{2915C08A-1D63-46C9-99E5-D1BA81BA8737}" sibTransId="{F75017A9-416F-4AC6-8F46-11C906058EB7}"/>
    <dgm:cxn modelId="{2EAB7B64-C452-D242-B58C-73B57D73F5E4}" type="presOf" srcId="{580011D6-7B60-480C-9976-4C010312B789}" destId="{989528B3-0524-4D65-8DBE-36F8359942EB}" srcOrd="1" destOrd="0" presId="urn:microsoft.com/office/officeart/2005/8/layout/radial5"/>
    <dgm:cxn modelId="{CBD3E64B-A5E6-BD48-B61E-1B11826E371C}" type="presOf" srcId="{2915C08A-1D63-46C9-99E5-D1BA81BA8737}" destId="{D4B84235-4A6F-4895-A4DD-EADD7E47A2C4}" srcOrd="0" destOrd="0" presId="urn:microsoft.com/office/officeart/2005/8/layout/radial5"/>
    <dgm:cxn modelId="{244809AF-71AD-4309-A442-5911E5F1A761}" srcId="{A4C5D240-AE9B-4958-9766-2D930E4B18E5}" destId="{C5AE26D8-16BB-435D-92D2-92F51E4E486E}" srcOrd="0" destOrd="0" parTransId="{16D91719-4F25-4FAB-B8AC-C90A8BE0F790}" sibTransId="{72BC8AFC-4854-447C-8EC1-15A367A83080}"/>
    <dgm:cxn modelId="{6A21AFD4-973D-2C4F-BBE4-74B0BF712163}" type="presOf" srcId="{B23D17B9-6863-4C13-AB79-C252826F9DBE}" destId="{1A987A9A-71E6-4D97-A0AA-D521DB848582}" srcOrd="0" destOrd="0" presId="urn:microsoft.com/office/officeart/2005/8/layout/radial5"/>
    <dgm:cxn modelId="{9B34CD38-7C23-E240-84F7-A241CC78FB33}" type="presOf" srcId="{85784357-73C3-42CA-90E0-58F78EA322AF}" destId="{61A1510F-93C9-4A7B-B127-89C956EA1542}" srcOrd="1" destOrd="0" presId="urn:microsoft.com/office/officeart/2005/8/layout/radial5"/>
    <dgm:cxn modelId="{5C33CB5D-7483-1E45-AC79-F20F5C7B114B}" type="presOf" srcId="{443C048D-A314-4E6B-B5A8-36896EC46549}" destId="{7C48AD6E-553E-493C-BE71-41A43725EA68}" srcOrd="0" destOrd="0" presId="urn:microsoft.com/office/officeart/2005/8/layout/radial5"/>
    <dgm:cxn modelId="{C513453F-7B76-EC43-8A93-CD07D9E8678E}" type="presOf" srcId="{C5AE26D8-16BB-435D-92D2-92F51E4E486E}" destId="{E7078348-00D8-4F18-9405-BCAF8288B05C}" srcOrd="0" destOrd="0" presId="urn:microsoft.com/office/officeart/2005/8/layout/radial5"/>
    <dgm:cxn modelId="{31699311-962F-47C5-8AC7-7BEAEE9BA4DA}" srcId="{D302DF45-6DF6-4706-9401-78203E234855}" destId="{A4C5D240-AE9B-4958-9766-2D930E4B18E5}" srcOrd="0" destOrd="0" parTransId="{C7AF48CE-E6E3-45D8-BA18-93577A15ADCF}" sibTransId="{FBD9CDBF-70E2-4151-8CC0-14DE17692158}"/>
    <dgm:cxn modelId="{FE7F3F72-5AB1-9644-A70A-AC45E2579C58}" type="presOf" srcId="{16D91719-4F25-4FAB-B8AC-C90A8BE0F790}" destId="{BC475E1D-76B8-41D9-A6A5-06610779FEBF}" srcOrd="0" destOrd="0" presId="urn:microsoft.com/office/officeart/2005/8/layout/radial5"/>
    <dgm:cxn modelId="{FE4D6BA3-A862-554F-9289-ABBA7D07F179}" type="presOf" srcId="{85784357-73C3-42CA-90E0-58F78EA322AF}" destId="{9B1D5675-D52E-4B01-81FB-39E8CF326F00}" srcOrd="0" destOrd="0" presId="urn:microsoft.com/office/officeart/2005/8/layout/radial5"/>
    <dgm:cxn modelId="{B740ABE3-8D89-4480-B0FB-E62E7D000C65}" srcId="{A4C5D240-AE9B-4958-9766-2D930E4B18E5}" destId="{504BBCD3-E228-40B7-9FEC-348E7A1FAB58}" srcOrd="4" destOrd="0" parTransId="{580011D6-7B60-480C-9976-4C010312B789}" sibTransId="{B9C3E65A-5B4F-421A-9A80-89B39338FA20}"/>
    <dgm:cxn modelId="{C0BA768D-FDAE-3544-A13B-F5556F50FC6F}" type="presOf" srcId="{A4C5D240-AE9B-4958-9766-2D930E4B18E5}" destId="{12BA6A71-645D-48E6-84FB-47B805381906}" srcOrd="0" destOrd="0" presId="urn:microsoft.com/office/officeart/2005/8/layout/radial5"/>
    <dgm:cxn modelId="{03DF47B9-95E8-4862-AB8B-D529868DF145}" srcId="{D302DF45-6DF6-4706-9401-78203E234855}" destId="{1CEC5485-9D10-4930-9B3D-9A7DD449A6E5}" srcOrd="1" destOrd="0" parTransId="{34F2C862-4970-47E9-9686-DC466E3CF440}" sibTransId="{A52E232C-7C61-4B62-A4E7-A51B8C1BD4CE}"/>
    <dgm:cxn modelId="{DF423D0C-8771-C341-9A31-3B45ED03F0F0}" type="presParOf" srcId="{D12C479D-9DD4-4324-AB05-C5879C183A8C}" destId="{12BA6A71-645D-48E6-84FB-47B805381906}" srcOrd="0" destOrd="0" presId="urn:microsoft.com/office/officeart/2005/8/layout/radial5"/>
    <dgm:cxn modelId="{9DA7052A-0141-B74F-BD70-BFC43A5A410B}" type="presParOf" srcId="{D12C479D-9DD4-4324-AB05-C5879C183A8C}" destId="{BC475E1D-76B8-41D9-A6A5-06610779FEBF}" srcOrd="1" destOrd="0" presId="urn:microsoft.com/office/officeart/2005/8/layout/radial5"/>
    <dgm:cxn modelId="{6367BD82-7954-FB40-B86D-CA0574340F06}" type="presParOf" srcId="{BC475E1D-76B8-41D9-A6A5-06610779FEBF}" destId="{7C316B92-253A-4939-A900-DE96852FAD00}" srcOrd="0" destOrd="0" presId="urn:microsoft.com/office/officeart/2005/8/layout/radial5"/>
    <dgm:cxn modelId="{EFB7C973-3F42-F744-A49F-9BB5062FF8B3}" type="presParOf" srcId="{D12C479D-9DD4-4324-AB05-C5879C183A8C}" destId="{E7078348-00D8-4F18-9405-BCAF8288B05C}" srcOrd="2" destOrd="0" presId="urn:microsoft.com/office/officeart/2005/8/layout/radial5"/>
    <dgm:cxn modelId="{7C1CE21E-11CD-5D4C-8FC0-DBF80FF70599}" type="presParOf" srcId="{D12C479D-9DD4-4324-AB05-C5879C183A8C}" destId="{9B1D5675-D52E-4B01-81FB-39E8CF326F00}" srcOrd="3" destOrd="0" presId="urn:microsoft.com/office/officeart/2005/8/layout/radial5"/>
    <dgm:cxn modelId="{6370C0F4-6242-9140-BDA6-4C18B7DE80DC}" type="presParOf" srcId="{9B1D5675-D52E-4B01-81FB-39E8CF326F00}" destId="{61A1510F-93C9-4A7B-B127-89C956EA1542}" srcOrd="0" destOrd="0" presId="urn:microsoft.com/office/officeart/2005/8/layout/radial5"/>
    <dgm:cxn modelId="{C8124AB6-9F82-574E-8AF0-6F9A547E8F29}" type="presParOf" srcId="{D12C479D-9DD4-4324-AB05-C5879C183A8C}" destId="{9BA38D11-6164-455E-9D34-F77AFB5CC48B}" srcOrd="4" destOrd="0" presId="urn:microsoft.com/office/officeart/2005/8/layout/radial5"/>
    <dgm:cxn modelId="{6173190A-B32D-314B-AFDE-48874D5D371C}" type="presParOf" srcId="{D12C479D-9DD4-4324-AB05-C5879C183A8C}" destId="{D4B84235-4A6F-4895-A4DD-EADD7E47A2C4}" srcOrd="5" destOrd="0" presId="urn:microsoft.com/office/officeart/2005/8/layout/radial5"/>
    <dgm:cxn modelId="{26AC2663-8E78-5246-893A-F98A56B801A0}" type="presParOf" srcId="{D4B84235-4A6F-4895-A4DD-EADD7E47A2C4}" destId="{296D2422-E758-4931-8122-EC2DBF754288}" srcOrd="0" destOrd="0" presId="urn:microsoft.com/office/officeart/2005/8/layout/radial5"/>
    <dgm:cxn modelId="{194BAC13-6454-E14D-B9F8-0813C7F916E8}" type="presParOf" srcId="{D12C479D-9DD4-4324-AB05-C5879C183A8C}" destId="{1A987A9A-71E6-4D97-A0AA-D521DB848582}" srcOrd="6" destOrd="0" presId="urn:microsoft.com/office/officeart/2005/8/layout/radial5"/>
    <dgm:cxn modelId="{03F4D8D2-9206-D14A-ADB9-043EF99C9330}" type="presParOf" srcId="{D12C479D-9DD4-4324-AB05-C5879C183A8C}" destId="{D6A100AE-0C5E-4697-9EBB-CCDD75D2913B}" srcOrd="7" destOrd="0" presId="urn:microsoft.com/office/officeart/2005/8/layout/radial5"/>
    <dgm:cxn modelId="{09679E79-BD17-C049-8145-945C0D2C3223}" type="presParOf" srcId="{D6A100AE-0C5E-4697-9EBB-CCDD75D2913B}" destId="{BF04A626-9E0C-446C-8659-0E16BCF55117}" srcOrd="0" destOrd="0" presId="urn:microsoft.com/office/officeart/2005/8/layout/radial5"/>
    <dgm:cxn modelId="{6795AB45-9E1C-2948-ABE7-2109466592A4}" type="presParOf" srcId="{D12C479D-9DD4-4324-AB05-C5879C183A8C}" destId="{7C48AD6E-553E-493C-BE71-41A43725EA68}" srcOrd="8" destOrd="0" presId="urn:microsoft.com/office/officeart/2005/8/layout/radial5"/>
    <dgm:cxn modelId="{FDA2674C-F670-4147-976B-7E080BC956EC}" type="presParOf" srcId="{D12C479D-9DD4-4324-AB05-C5879C183A8C}" destId="{8012B37B-FBAB-4DEB-9875-BC590DE9E1AC}" srcOrd="9" destOrd="0" presId="urn:microsoft.com/office/officeart/2005/8/layout/radial5"/>
    <dgm:cxn modelId="{44D4A55F-9F93-634B-8849-0590AC00FFEB}" type="presParOf" srcId="{8012B37B-FBAB-4DEB-9875-BC590DE9E1AC}" destId="{989528B3-0524-4D65-8DBE-36F8359942EB}" srcOrd="0" destOrd="0" presId="urn:microsoft.com/office/officeart/2005/8/layout/radial5"/>
    <dgm:cxn modelId="{A64A38F5-A1A5-C549-84FC-4E6C0D8B5D80}" type="presParOf" srcId="{D12C479D-9DD4-4324-AB05-C5879C183A8C}" destId="{B1BB2EBF-91B5-413C-A57B-9A1A0A10094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D67C8D-E338-4723-8CCB-0C4805BB266F}" type="doc">
      <dgm:prSet loTypeId="urn:microsoft.com/office/officeart/2005/8/layout/radial3" loCatId="cycle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A9F20669-58DA-4F4C-B0B7-83CE6C156032}">
      <dgm:prSet phldrT="[Text]" custT="1"/>
      <dgm:spPr/>
      <dgm:t>
        <a:bodyPr/>
        <a:lstStyle/>
        <a:p>
          <a:r>
            <a: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Evangelism Trainers</a:t>
          </a:r>
          <a:endParaRPr lang="en-US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EDC3BB2-F990-4DB4-9B72-C810D344666D}" type="parTrans" cxnId="{2A9ADB1A-2364-48D5-A9AF-22067264109D}">
      <dgm:prSet/>
      <dgm:spPr/>
      <dgm:t>
        <a:bodyPr/>
        <a:lstStyle/>
        <a:p>
          <a:endParaRPr lang="en-US" sz="1800"/>
        </a:p>
      </dgm:t>
    </dgm:pt>
    <dgm:pt modelId="{F9C3BD43-B877-4814-8AF8-9FC706E10717}" type="sibTrans" cxnId="{2A9ADB1A-2364-48D5-A9AF-22067264109D}">
      <dgm:prSet/>
      <dgm:spPr/>
      <dgm:t>
        <a:bodyPr/>
        <a:lstStyle/>
        <a:p>
          <a:endParaRPr lang="en-US" sz="1800"/>
        </a:p>
      </dgm:t>
    </dgm:pt>
    <dgm:pt modelId="{C2BCB725-B65B-41A7-BB11-012D2027E058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Union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413E540-B326-4236-9B71-FE4820621A37}" type="parTrans" cxnId="{D5AA9A02-1263-4D43-9299-49E0B3B8BA33}">
      <dgm:prSet/>
      <dgm:spPr/>
      <dgm:t>
        <a:bodyPr/>
        <a:lstStyle/>
        <a:p>
          <a:endParaRPr lang="en-US" sz="1800"/>
        </a:p>
      </dgm:t>
    </dgm:pt>
    <dgm:pt modelId="{42CFD2C2-2C16-43C9-9102-FC99816F0B16}" type="sibTrans" cxnId="{D5AA9A02-1263-4D43-9299-49E0B3B8BA33}">
      <dgm:prSet/>
      <dgm:spPr/>
      <dgm:t>
        <a:bodyPr/>
        <a:lstStyle/>
        <a:p>
          <a:endParaRPr lang="en-US" sz="1800"/>
        </a:p>
      </dgm:t>
    </dgm:pt>
    <dgm:pt modelId="{497F1BF8-D9F6-4339-9456-DD13D3FC1352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Local Field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A32A930-ED0A-4789-9AB8-733609A0237F}" type="parTrans" cxnId="{A5B776E3-D4EC-416E-BD6D-B3A71540514E}">
      <dgm:prSet/>
      <dgm:spPr/>
      <dgm:t>
        <a:bodyPr/>
        <a:lstStyle/>
        <a:p>
          <a:endParaRPr lang="en-US" sz="1800"/>
        </a:p>
      </dgm:t>
    </dgm:pt>
    <dgm:pt modelId="{EFCD29C4-DBD3-47D3-A8F0-AC0406988C51}" type="sibTrans" cxnId="{A5B776E3-D4EC-416E-BD6D-B3A71540514E}">
      <dgm:prSet/>
      <dgm:spPr/>
      <dgm:t>
        <a:bodyPr/>
        <a:lstStyle/>
        <a:p>
          <a:endParaRPr lang="en-US" sz="1800"/>
        </a:p>
      </dgm:t>
    </dgm:pt>
    <dgm:pt modelId="{8B06F2A7-253D-4B82-B03E-2A15F03996EF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Local Church Pastors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7D18E5A-8271-4942-B0E5-4A0B7B3C07CB}" type="parTrans" cxnId="{881A3019-3BDC-40C9-98F3-5C74BC236D0E}">
      <dgm:prSet/>
      <dgm:spPr/>
      <dgm:t>
        <a:bodyPr/>
        <a:lstStyle/>
        <a:p>
          <a:endParaRPr lang="en-US" sz="1800"/>
        </a:p>
      </dgm:t>
    </dgm:pt>
    <dgm:pt modelId="{C894C8CB-4F63-4E05-A1ED-4BE115371A54}" type="sibTrans" cxnId="{881A3019-3BDC-40C9-98F3-5C74BC236D0E}">
      <dgm:prSet/>
      <dgm:spPr/>
      <dgm:t>
        <a:bodyPr/>
        <a:lstStyle/>
        <a:p>
          <a:endParaRPr lang="en-US" sz="1800"/>
        </a:p>
      </dgm:t>
    </dgm:pt>
    <dgm:pt modelId="{EE76116C-1CA4-4ABE-B0AA-F52921AB34CE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Division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B096588-84CE-478A-9EEB-16250BE92AB3}" type="parTrans" cxnId="{4F7CC92B-9490-4BFF-B826-35DEDA738B05}">
      <dgm:prSet/>
      <dgm:spPr/>
      <dgm:t>
        <a:bodyPr/>
        <a:lstStyle/>
        <a:p>
          <a:endParaRPr lang="en-US" sz="1800"/>
        </a:p>
      </dgm:t>
    </dgm:pt>
    <dgm:pt modelId="{EDA9E9BE-3D99-46AC-A883-FD2CE204E67A}" type="sibTrans" cxnId="{4F7CC92B-9490-4BFF-B826-35DEDA738B05}">
      <dgm:prSet/>
      <dgm:spPr/>
      <dgm:t>
        <a:bodyPr/>
        <a:lstStyle/>
        <a:p>
          <a:endParaRPr lang="en-US" sz="1800"/>
        </a:p>
      </dgm:t>
    </dgm:pt>
    <dgm:pt modelId="{33D07F80-C0B6-4D29-B59E-28B68EB73879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 Qualified/</a:t>
          </a:r>
        </a:p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Experienced Trainers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0DBBF4F-A0AC-4985-82E4-A5BA0FEDFA7C}" type="parTrans" cxnId="{82D08427-124B-4477-9162-EE7BD2BA9E08}">
      <dgm:prSet/>
      <dgm:spPr/>
      <dgm:t>
        <a:bodyPr/>
        <a:lstStyle/>
        <a:p>
          <a:endParaRPr lang="en-US" sz="1800"/>
        </a:p>
      </dgm:t>
    </dgm:pt>
    <dgm:pt modelId="{10F020E0-82A4-4E82-93AF-FCD0466D4DD4}" type="sibTrans" cxnId="{82D08427-124B-4477-9162-EE7BD2BA9E08}">
      <dgm:prSet/>
      <dgm:spPr/>
      <dgm:t>
        <a:bodyPr/>
        <a:lstStyle/>
        <a:p>
          <a:endParaRPr lang="en-US" sz="1800"/>
        </a:p>
      </dgm:t>
    </dgm:pt>
    <dgm:pt modelId="{97658F17-DBE4-4240-8941-95756FEEFEB2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Guest Evangelists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827232F-4B77-4406-9805-C729611471CE}" type="parTrans" cxnId="{F1FC8E0E-36E7-418C-B7E8-DEBFD6C9D015}">
      <dgm:prSet/>
      <dgm:spPr/>
      <dgm:t>
        <a:bodyPr/>
        <a:lstStyle/>
        <a:p>
          <a:endParaRPr lang="en-US" sz="1800"/>
        </a:p>
      </dgm:t>
    </dgm:pt>
    <dgm:pt modelId="{3000116E-E6EC-4C60-A22A-92DA114403E8}" type="sibTrans" cxnId="{F1FC8E0E-36E7-418C-B7E8-DEBFD6C9D015}">
      <dgm:prSet/>
      <dgm:spPr/>
      <dgm:t>
        <a:bodyPr/>
        <a:lstStyle/>
        <a:p>
          <a:endParaRPr lang="en-US" sz="1800"/>
        </a:p>
      </dgm:t>
    </dgm:pt>
    <dgm:pt modelId="{14F5FC9E-3C16-468A-B817-520A246B131F}" type="pres">
      <dgm:prSet presAssocID="{E7D67C8D-E338-4723-8CCB-0C4805BB266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0979C-51F3-4AF3-BE77-B1F659EC1982}" type="pres">
      <dgm:prSet presAssocID="{E7D67C8D-E338-4723-8CCB-0C4805BB266F}" presName="radial" presStyleCnt="0">
        <dgm:presLayoutVars>
          <dgm:animLvl val="ctr"/>
        </dgm:presLayoutVars>
      </dgm:prSet>
      <dgm:spPr/>
    </dgm:pt>
    <dgm:pt modelId="{705AFB7B-E64C-4736-8968-609F18832EAC}" type="pres">
      <dgm:prSet presAssocID="{A9F20669-58DA-4F4C-B0B7-83CE6C156032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7A0CB5CF-DE51-40D6-A1A4-5B7E80A67FA9}" type="pres">
      <dgm:prSet presAssocID="{C2BCB725-B65B-41A7-BB11-012D2027E058}" presName="node" presStyleLbl="vennNode1" presStyleIdx="1" presStyleCnt="7" custScaleX="136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4D443-695F-4CEF-8D1F-1DC656792BD0}" type="pres">
      <dgm:prSet presAssocID="{497F1BF8-D9F6-4339-9456-DD13D3FC1352}" presName="node" presStyleLbl="vennNode1" presStyleIdx="2" presStyleCnt="7" custScaleX="143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26471-B1D3-4904-BCFE-73D7A43443D4}" type="pres">
      <dgm:prSet presAssocID="{8B06F2A7-253D-4B82-B03E-2A15F03996EF}" presName="node" presStyleLbl="vennNode1" presStyleIdx="3" presStyleCnt="7" custScaleX="131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DCC49-5228-4670-927B-C543AC8B23A2}" type="pres">
      <dgm:prSet presAssocID="{97658F17-DBE4-4240-8941-95756FEEFEB2}" presName="node" presStyleLbl="vennNode1" presStyleIdx="4" presStyleCnt="7" custScaleX="155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7DC74-57AF-45D9-8205-68032EA44696}" type="pres">
      <dgm:prSet presAssocID="{33D07F80-C0B6-4D29-B59E-28B68EB73879}" presName="node" presStyleLbl="vennNode1" presStyleIdx="5" presStyleCnt="7" custScaleX="211244" custScaleY="133438" custRadScaleRad="110226" custRadScaleInc="6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48CD3-4E99-4DB8-8B89-A73F494FFEFF}" type="pres">
      <dgm:prSet presAssocID="{EE76116C-1CA4-4ABE-B0AA-F52921AB34CE}" presName="node" presStyleLbl="vennNode1" presStyleIdx="6" presStyleCnt="7" custScaleX="142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A9A02-1263-4D43-9299-49E0B3B8BA33}" srcId="{A9F20669-58DA-4F4C-B0B7-83CE6C156032}" destId="{C2BCB725-B65B-41A7-BB11-012D2027E058}" srcOrd="0" destOrd="0" parTransId="{F413E540-B326-4236-9B71-FE4820621A37}" sibTransId="{42CFD2C2-2C16-43C9-9102-FC99816F0B16}"/>
    <dgm:cxn modelId="{A5B776E3-D4EC-416E-BD6D-B3A71540514E}" srcId="{A9F20669-58DA-4F4C-B0B7-83CE6C156032}" destId="{497F1BF8-D9F6-4339-9456-DD13D3FC1352}" srcOrd="1" destOrd="0" parTransId="{EA32A930-ED0A-4789-9AB8-733609A0237F}" sibTransId="{EFCD29C4-DBD3-47D3-A8F0-AC0406988C51}"/>
    <dgm:cxn modelId="{F62B5D90-5664-6F4B-A5D3-83051C99C793}" type="presOf" srcId="{A9F20669-58DA-4F4C-B0B7-83CE6C156032}" destId="{705AFB7B-E64C-4736-8968-609F18832EAC}" srcOrd="0" destOrd="0" presId="urn:microsoft.com/office/officeart/2005/8/layout/radial3"/>
    <dgm:cxn modelId="{C28E1E43-FFBA-7E43-83F4-8DB548B6CFCD}" type="presOf" srcId="{497F1BF8-D9F6-4339-9456-DD13D3FC1352}" destId="{7254D443-695F-4CEF-8D1F-1DC656792BD0}" srcOrd="0" destOrd="0" presId="urn:microsoft.com/office/officeart/2005/8/layout/radial3"/>
    <dgm:cxn modelId="{F1FC8E0E-36E7-418C-B7E8-DEBFD6C9D015}" srcId="{A9F20669-58DA-4F4C-B0B7-83CE6C156032}" destId="{97658F17-DBE4-4240-8941-95756FEEFEB2}" srcOrd="3" destOrd="0" parTransId="{8827232F-4B77-4406-9805-C729611471CE}" sibTransId="{3000116E-E6EC-4C60-A22A-92DA114403E8}"/>
    <dgm:cxn modelId="{881A3019-3BDC-40C9-98F3-5C74BC236D0E}" srcId="{A9F20669-58DA-4F4C-B0B7-83CE6C156032}" destId="{8B06F2A7-253D-4B82-B03E-2A15F03996EF}" srcOrd="2" destOrd="0" parTransId="{E7D18E5A-8271-4942-B0E5-4A0B7B3C07CB}" sibTransId="{C894C8CB-4F63-4E05-A1ED-4BE115371A54}"/>
    <dgm:cxn modelId="{4F7CC92B-9490-4BFF-B826-35DEDA738B05}" srcId="{A9F20669-58DA-4F4C-B0B7-83CE6C156032}" destId="{EE76116C-1CA4-4ABE-B0AA-F52921AB34CE}" srcOrd="5" destOrd="0" parTransId="{8B096588-84CE-478A-9EEB-16250BE92AB3}" sibTransId="{EDA9E9BE-3D99-46AC-A883-FD2CE204E67A}"/>
    <dgm:cxn modelId="{B26016F9-381E-7D43-9BE4-1AC9AAC5E445}" type="presOf" srcId="{EE76116C-1CA4-4ABE-B0AA-F52921AB34CE}" destId="{40D48CD3-4E99-4DB8-8B89-A73F494FFEFF}" srcOrd="0" destOrd="0" presId="urn:microsoft.com/office/officeart/2005/8/layout/radial3"/>
    <dgm:cxn modelId="{92388A2B-B5A4-564E-B652-0D3214641BE6}" type="presOf" srcId="{E7D67C8D-E338-4723-8CCB-0C4805BB266F}" destId="{14F5FC9E-3C16-468A-B817-520A246B131F}" srcOrd="0" destOrd="0" presId="urn:microsoft.com/office/officeart/2005/8/layout/radial3"/>
    <dgm:cxn modelId="{B75750BB-7C98-444D-88D9-F751097B5AF7}" type="presOf" srcId="{97658F17-DBE4-4240-8941-95756FEEFEB2}" destId="{AE9DCC49-5228-4670-927B-C543AC8B23A2}" srcOrd="0" destOrd="0" presId="urn:microsoft.com/office/officeart/2005/8/layout/radial3"/>
    <dgm:cxn modelId="{3294876E-9BBE-F14E-8887-1B9DD5B89F38}" type="presOf" srcId="{8B06F2A7-253D-4B82-B03E-2A15F03996EF}" destId="{8AF26471-B1D3-4904-BCFE-73D7A43443D4}" srcOrd="0" destOrd="0" presId="urn:microsoft.com/office/officeart/2005/8/layout/radial3"/>
    <dgm:cxn modelId="{055B14DF-5C62-AB4C-BB86-7C5903638B8B}" type="presOf" srcId="{C2BCB725-B65B-41A7-BB11-012D2027E058}" destId="{7A0CB5CF-DE51-40D6-A1A4-5B7E80A67FA9}" srcOrd="0" destOrd="0" presId="urn:microsoft.com/office/officeart/2005/8/layout/radial3"/>
    <dgm:cxn modelId="{A070CDCD-28A2-1541-86F9-F1A72F371B68}" type="presOf" srcId="{33D07F80-C0B6-4D29-B59E-28B68EB73879}" destId="{BAA7DC74-57AF-45D9-8205-68032EA44696}" srcOrd="0" destOrd="0" presId="urn:microsoft.com/office/officeart/2005/8/layout/radial3"/>
    <dgm:cxn modelId="{82D08427-124B-4477-9162-EE7BD2BA9E08}" srcId="{A9F20669-58DA-4F4C-B0B7-83CE6C156032}" destId="{33D07F80-C0B6-4D29-B59E-28B68EB73879}" srcOrd="4" destOrd="0" parTransId="{40DBBF4F-A0AC-4985-82E4-A5BA0FEDFA7C}" sibTransId="{10F020E0-82A4-4E82-93AF-FCD0466D4DD4}"/>
    <dgm:cxn modelId="{2A9ADB1A-2364-48D5-A9AF-22067264109D}" srcId="{E7D67C8D-E338-4723-8CCB-0C4805BB266F}" destId="{A9F20669-58DA-4F4C-B0B7-83CE6C156032}" srcOrd="0" destOrd="0" parTransId="{EEDC3BB2-F990-4DB4-9B72-C810D344666D}" sibTransId="{F9C3BD43-B877-4814-8AF8-9FC706E10717}"/>
    <dgm:cxn modelId="{E84D954F-9E97-4F44-BD38-3E75AE9B0B37}" type="presParOf" srcId="{14F5FC9E-3C16-468A-B817-520A246B131F}" destId="{0D10979C-51F3-4AF3-BE77-B1F659EC1982}" srcOrd="0" destOrd="0" presId="urn:microsoft.com/office/officeart/2005/8/layout/radial3"/>
    <dgm:cxn modelId="{2BF70A6D-D1F2-9140-B879-2295182E30B8}" type="presParOf" srcId="{0D10979C-51F3-4AF3-BE77-B1F659EC1982}" destId="{705AFB7B-E64C-4736-8968-609F18832EAC}" srcOrd="0" destOrd="0" presId="urn:microsoft.com/office/officeart/2005/8/layout/radial3"/>
    <dgm:cxn modelId="{32357E67-1651-9246-82C4-A081CF640DCD}" type="presParOf" srcId="{0D10979C-51F3-4AF3-BE77-B1F659EC1982}" destId="{7A0CB5CF-DE51-40D6-A1A4-5B7E80A67FA9}" srcOrd="1" destOrd="0" presId="urn:microsoft.com/office/officeart/2005/8/layout/radial3"/>
    <dgm:cxn modelId="{BC725034-B44A-D149-8AFF-0F7B9DCDA616}" type="presParOf" srcId="{0D10979C-51F3-4AF3-BE77-B1F659EC1982}" destId="{7254D443-695F-4CEF-8D1F-1DC656792BD0}" srcOrd="2" destOrd="0" presId="urn:microsoft.com/office/officeart/2005/8/layout/radial3"/>
    <dgm:cxn modelId="{61EE8651-E5AA-D444-B275-045CA10E15E8}" type="presParOf" srcId="{0D10979C-51F3-4AF3-BE77-B1F659EC1982}" destId="{8AF26471-B1D3-4904-BCFE-73D7A43443D4}" srcOrd="3" destOrd="0" presId="urn:microsoft.com/office/officeart/2005/8/layout/radial3"/>
    <dgm:cxn modelId="{A58AB51E-FED0-494A-8954-9BD3AE6B3FCA}" type="presParOf" srcId="{0D10979C-51F3-4AF3-BE77-B1F659EC1982}" destId="{AE9DCC49-5228-4670-927B-C543AC8B23A2}" srcOrd="4" destOrd="0" presId="urn:microsoft.com/office/officeart/2005/8/layout/radial3"/>
    <dgm:cxn modelId="{A4FEF572-628A-FF4F-BE14-2BF41EDFB1EE}" type="presParOf" srcId="{0D10979C-51F3-4AF3-BE77-B1F659EC1982}" destId="{BAA7DC74-57AF-45D9-8205-68032EA44696}" srcOrd="5" destOrd="0" presId="urn:microsoft.com/office/officeart/2005/8/layout/radial3"/>
    <dgm:cxn modelId="{020625A0-A85E-4E41-9FAB-FAC5A9287CFF}" type="presParOf" srcId="{0D10979C-51F3-4AF3-BE77-B1F659EC1982}" destId="{40D48CD3-4E99-4DB8-8B89-A73F494FFEFF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160A5-37E0-492A-B796-6985C05FA02F}">
      <dsp:nvSpPr>
        <dsp:cNvPr id="0" name=""/>
        <dsp:cNvSpPr/>
      </dsp:nvSpPr>
      <dsp:spPr>
        <a:xfrm>
          <a:off x="0" y="919239"/>
          <a:ext cx="670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2C2984-1F16-4D19-8FD4-C6C81404C4DB}">
      <dsp:nvSpPr>
        <dsp:cNvPr id="0" name=""/>
        <dsp:cNvSpPr/>
      </dsp:nvSpPr>
      <dsp:spPr>
        <a:xfrm>
          <a:off x="335280" y="594519"/>
          <a:ext cx="562355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Union and Division</a:t>
          </a:r>
          <a:endParaRPr lang="en-US" sz="2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6983" y="626222"/>
        <a:ext cx="5560144" cy="586034"/>
      </dsp:txXfrm>
    </dsp:sp>
    <dsp:sp modelId="{78AC5580-6F6A-4D60-A49B-08894FC5A42D}">
      <dsp:nvSpPr>
        <dsp:cNvPr id="0" name=""/>
        <dsp:cNvSpPr/>
      </dsp:nvSpPr>
      <dsp:spPr>
        <a:xfrm>
          <a:off x="0" y="1917159"/>
          <a:ext cx="670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085978"/>
              <a:satOff val="2788"/>
              <a:lumOff val="-784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38456E-7E0B-427A-B6BB-D65A29690431}">
      <dsp:nvSpPr>
        <dsp:cNvPr id="0" name=""/>
        <dsp:cNvSpPr/>
      </dsp:nvSpPr>
      <dsp:spPr>
        <a:xfrm>
          <a:off x="335280" y="1592440"/>
          <a:ext cx="5654061" cy="649440"/>
        </a:xfrm>
        <a:prstGeom prst="roundRect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Local Field</a:t>
          </a:r>
          <a:endParaRPr lang="en-US" sz="2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6983" y="1624143"/>
        <a:ext cx="5590655" cy="586034"/>
      </dsp:txXfrm>
    </dsp:sp>
    <dsp:sp modelId="{83812834-0785-4F83-8B30-02DA07D51852}">
      <dsp:nvSpPr>
        <dsp:cNvPr id="0" name=""/>
        <dsp:cNvSpPr/>
      </dsp:nvSpPr>
      <dsp:spPr>
        <a:xfrm>
          <a:off x="0" y="2915080"/>
          <a:ext cx="670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143C15-5D64-4C34-93C1-A9A9E321D163}">
      <dsp:nvSpPr>
        <dsp:cNvPr id="0" name=""/>
        <dsp:cNvSpPr/>
      </dsp:nvSpPr>
      <dsp:spPr>
        <a:xfrm>
          <a:off x="335280" y="2590359"/>
          <a:ext cx="5669316" cy="649440"/>
        </a:xfrm>
        <a:prstGeom prst="round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Local Church/Pastoral District</a:t>
          </a:r>
          <a:endParaRPr lang="en-US" sz="2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6983" y="2622062"/>
        <a:ext cx="5605910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9C2FD-8503-40B6-95CB-AF6CF2AFFC29}">
      <dsp:nvSpPr>
        <dsp:cNvPr id="0" name=""/>
        <dsp:cNvSpPr/>
      </dsp:nvSpPr>
      <dsp:spPr>
        <a:xfrm>
          <a:off x="0" y="1224438"/>
          <a:ext cx="7542212" cy="1632585"/>
        </a:xfrm>
        <a:prstGeom prst="notchedRightArrow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tint val="4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A29CED8-C4DD-4114-83D2-D444B85CFB10}">
      <dsp:nvSpPr>
        <dsp:cNvPr id="0" name=""/>
        <dsp:cNvSpPr/>
      </dsp:nvSpPr>
      <dsp:spPr>
        <a:xfrm>
          <a:off x="3314" y="0"/>
          <a:ext cx="2187536" cy="163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Local </a:t>
          </a:r>
          <a:endParaRPr lang="en-US" sz="28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314" y="0"/>
        <a:ext cx="2187536" cy="1632585"/>
      </dsp:txXfrm>
    </dsp:sp>
    <dsp:sp modelId="{9591A4FE-B868-40BF-A6C5-A63D3FD27D53}">
      <dsp:nvSpPr>
        <dsp:cNvPr id="0" name=""/>
        <dsp:cNvSpPr/>
      </dsp:nvSpPr>
      <dsp:spPr>
        <a:xfrm>
          <a:off x="893009" y="1836658"/>
          <a:ext cx="408146" cy="4081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alpha val="9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alpha val="9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619C4-9B60-4BE1-8C2D-283583C161C3}">
      <dsp:nvSpPr>
        <dsp:cNvPr id="0" name=""/>
        <dsp:cNvSpPr/>
      </dsp:nvSpPr>
      <dsp:spPr>
        <a:xfrm>
          <a:off x="2300227" y="2448877"/>
          <a:ext cx="2187536" cy="163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Regional </a:t>
          </a:r>
          <a:endParaRPr lang="en-US" sz="28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300227" y="2448877"/>
        <a:ext cx="2187536" cy="1632585"/>
      </dsp:txXfrm>
    </dsp:sp>
    <dsp:sp modelId="{30595709-6906-4A9A-9F5F-2F31DEB94214}">
      <dsp:nvSpPr>
        <dsp:cNvPr id="0" name=""/>
        <dsp:cNvSpPr/>
      </dsp:nvSpPr>
      <dsp:spPr>
        <a:xfrm>
          <a:off x="3189922" y="1836658"/>
          <a:ext cx="408146" cy="4081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alpha val="90000"/>
                <a:hueOff val="0"/>
                <a:satOff val="0"/>
                <a:lumOff val="0"/>
                <a:alphaOff val="-20000"/>
                <a:shade val="22000"/>
                <a:satMod val="160000"/>
              </a:schemeClr>
              <a:schemeClr val="accent2">
                <a:alpha val="90000"/>
                <a:hueOff val="0"/>
                <a:satOff val="0"/>
                <a:lumOff val="0"/>
                <a:alphaOff val="-2000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8D2A5A-0B2B-420F-B0A1-AB2E32BD250C}">
      <dsp:nvSpPr>
        <dsp:cNvPr id="0" name=""/>
        <dsp:cNvSpPr/>
      </dsp:nvSpPr>
      <dsp:spPr>
        <a:xfrm>
          <a:off x="4597140" y="0"/>
          <a:ext cx="2187536" cy="163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Union/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Division</a:t>
          </a:r>
          <a:endParaRPr lang="en-US" sz="28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97140" y="0"/>
        <a:ext cx="2187536" cy="1632585"/>
      </dsp:txXfrm>
    </dsp:sp>
    <dsp:sp modelId="{EF5F02A3-042B-4738-A86D-2FE3287CCFD4}">
      <dsp:nvSpPr>
        <dsp:cNvPr id="0" name=""/>
        <dsp:cNvSpPr/>
      </dsp:nvSpPr>
      <dsp:spPr>
        <a:xfrm>
          <a:off x="5486835" y="1836658"/>
          <a:ext cx="408146" cy="4081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alpha val="90000"/>
                <a:hueOff val="0"/>
                <a:satOff val="0"/>
                <a:lumOff val="0"/>
                <a:alphaOff val="-40000"/>
                <a:shade val="22000"/>
                <a:satMod val="160000"/>
              </a:schemeClr>
              <a:schemeClr val="accent2">
                <a:alpha val="90000"/>
                <a:hueOff val="0"/>
                <a:satOff val="0"/>
                <a:lumOff val="0"/>
                <a:alphaOff val="-4000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EF6DD-2AB6-4787-AE50-ABB21C067D47}">
      <dsp:nvSpPr>
        <dsp:cNvPr id="0" name=""/>
        <dsp:cNvSpPr/>
      </dsp:nvSpPr>
      <dsp:spPr>
        <a:xfrm rot="5400000">
          <a:off x="-273788" y="924694"/>
          <a:ext cx="1440942" cy="1740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DDFB3-B6A6-40DA-9A39-45A915B7ED05}">
      <dsp:nvSpPr>
        <dsp:cNvPr id="0" name=""/>
        <dsp:cNvSpPr/>
      </dsp:nvSpPr>
      <dsp:spPr>
        <a:xfrm>
          <a:off x="55006" y="1121"/>
          <a:ext cx="1934170" cy="11605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District/ Church Pastors</a:t>
          </a:r>
          <a:endParaRPr lang="en-US" sz="2000" b="1" kern="1200" dirty="0"/>
        </a:p>
      </dsp:txBody>
      <dsp:txXfrm>
        <a:off x="88996" y="35111"/>
        <a:ext cx="1866190" cy="1092522"/>
      </dsp:txXfrm>
    </dsp:sp>
    <dsp:sp modelId="{5AB6DF37-2C46-4C52-9659-C13832CDE289}">
      <dsp:nvSpPr>
        <dsp:cNvPr id="0" name=""/>
        <dsp:cNvSpPr/>
      </dsp:nvSpPr>
      <dsp:spPr>
        <a:xfrm rot="5400000">
          <a:off x="-273788" y="2375322"/>
          <a:ext cx="1440942" cy="1740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9E05B-00DE-48B4-B1F4-82B2541A6DEA}">
      <dsp:nvSpPr>
        <dsp:cNvPr id="0" name=""/>
        <dsp:cNvSpPr/>
      </dsp:nvSpPr>
      <dsp:spPr>
        <a:xfrm>
          <a:off x="55006" y="1451748"/>
          <a:ext cx="1934170" cy="11605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Ministerial students in training</a:t>
          </a:r>
          <a:endParaRPr lang="en-US" sz="2000" b="1" kern="1200" dirty="0"/>
        </a:p>
      </dsp:txBody>
      <dsp:txXfrm>
        <a:off x="88996" y="1485738"/>
        <a:ext cx="1866190" cy="1092522"/>
      </dsp:txXfrm>
    </dsp:sp>
    <dsp:sp modelId="{B3E07218-BCF2-4C35-90FE-C0F8EDA10D5F}">
      <dsp:nvSpPr>
        <dsp:cNvPr id="0" name=""/>
        <dsp:cNvSpPr/>
      </dsp:nvSpPr>
      <dsp:spPr>
        <a:xfrm>
          <a:off x="451525" y="3100636"/>
          <a:ext cx="2562761" cy="1740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B0976-6B4F-4CC1-9EA7-09F221E9FEB2}">
      <dsp:nvSpPr>
        <dsp:cNvPr id="0" name=""/>
        <dsp:cNvSpPr/>
      </dsp:nvSpPr>
      <dsp:spPr>
        <a:xfrm>
          <a:off x="55006" y="2902376"/>
          <a:ext cx="1934170" cy="11605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Prayer Coordinators</a:t>
          </a:r>
          <a:endParaRPr lang="en-US" sz="2000" b="1" kern="1200" dirty="0"/>
        </a:p>
      </dsp:txBody>
      <dsp:txXfrm>
        <a:off x="88996" y="2936366"/>
        <a:ext cx="1866190" cy="1092522"/>
      </dsp:txXfrm>
    </dsp:sp>
    <dsp:sp modelId="{D100514E-6B8B-4A89-B200-56ADC27155FA}">
      <dsp:nvSpPr>
        <dsp:cNvPr id="0" name=""/>
        <dsp:cNvSpPr/>
      </dsp:nvSpPr>
      <dsp:spPr>
        <a:xfrm rot="16200000">
          <a:off x="2298658" y="2375322"/>
          <a:ext cx="1440942" cy="1740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7A340-4ED3-4F1B-A188-B1EC117AE0C8}">
      <dsp:nvSpPr>
        <dsp:cNvPr id="0" name=""/>
        <dsp:cNvSpPr/>
      </dsp:nvSpPr>
      <dsp:spPr>
        <a:xfrm>
          <a:off x="2627452" y="2902376"/>
          <a:ext cx="1934170" cy="11605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Lay Evangelists</a:t>
          </a:r>
          <a:endParaRPr lang="en-US" sz="2000" b="1" kern="1200" dirty="0"/>
        </a:p>
      </dsp:txBody>
      <dsp:txXfrm>
        <a:off x="2661442" y="2936366"/>
        <a:ext cx="1866190" cy="1092522"/>
      </dsp:txXfrm>
    </dsp:sp>
    <dsp:sp modelId="{35B0D590-12D5-4C39-A8F0-633D6BBBF17E}">
      <dsp:nvSpPr>
        <dsp:cNvPr id="0" name=""/>
        <dsp:cNvSpPr/>
      </dsp:nvSpPr>
      <dsp:spPr>
        <a:xfrm rot="16200000">
          <a:off x="2298658" y="924694"/>
          <a:ext cx="1440942" cy="1740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723FC-0206-4BE0-902D-DBD3201BF4CC}">
      <dsp:nvSpPr>
        <dsp:cNvPr id="0" name=""/>
        <dsp:cNvSpPr/>
      </dsp:nvSpPr>
      <dsp:spPr>
        <a:xfrm>
          <a:off x="2627452" y="1451748"/>
          <a:ext cx="1934170" cy="11605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Lay Bible workers</a:t>
          </a:r>
          <a:endParaRPr lang="en-US" sz="2000" b="1" kern="1200" dirty="0"/>
        </a:p>
      </dsp:txBody>
      <dsp:txXfrm>
        <a:off x="2661442" y="1485738"/>
        <a:ext cx="1866190" cy="1092522"/>
      </dsp:txXfrm>
    </dsp:sp>
    <dsp:sp modelId="{CE867FA7-42B8-44A2-84F2-8DD8E86D9EEB}">
      <dsp:nvSpPr>
        <dsp:cNvPr id="0" name=""/>
        <dsp:cNvSpPr/>
      </dsp:nvSpPr>
      <dsp:spPr>
        <a:xfrm>
          <a:off x="3023972" y="199380"/>
          <a:ext cx="2562761" cy="1740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17A93-889C-4194-B461-97E31C0FC990}">
      <dsp:nvSpPr>
        <dsp:cNvPr id="0" name=""/>
        <dsp:cNvSpPr/>
      </dsp:nvSpPr>
      <dsp:spPr>
        <a:xfrm>
          <a:off x="2627452" y="1121"/>
          <a:ext cx="1934170" cy="11605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Conference employed bible workers</a:t>
          </a:r>
          <a:endParaRPr lang="en-US" sz="2000" b="1" kern="1200" dirty="0"/>
        </a:p>
      </dsp:txBody>
      <dsp:txXfrm>
        <a:off x="2661442" y="35111"/>
        <a:ext cx="1866190" cy="1092522"/>
      </dsp:txXfrm>
    </dsp:sp>
    <dsp:sp modelId="{1FD31959-A77C-4CD9-B402-FF3DE7B9D5B2}">
      <dsp:nvSpPr>
        <dsp:cNvPr id="0" name=""/>
        <dsp:cNvSpPr/>
      </dsp:nvSpPr>
      <dsp:spPr>
        <a:xfrm rot="5400000">
          <a:off x="4871105" y="924694"/>
          <a:ext cx="1440942" cy="1740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E62B1-4554-4B08-ABED-4171D46A22EE}">
      <dsp:nvSpPr>
        <dsp:cNvPr id="0" name=""/>
        <dsp:cNvSpPr/>
      </dsp:nvSpPr>
      <dsp:spPr>
        <a:xfrm>
          <a:off x="5199899" y="1121"/>
          <a:ext cx="1934170" cy="11605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Lay witnesses</a:t>
          </a:r>
          <a:endParaRPr lang="en-US" sz="2000" b="1" kern="1200" dirty="0"/>
        </a:p>
      </dsp:txBody>
      <dsp:txXfrm>
        <a:off x="5233889" y="35111"/>
        <a:ext cx="1866190" cy="1092522"/>
      </dsp:txXfrm>
    </dsp:sp>
    <dsp:sp modelId="{0704CAEF-E650-477E-8DB8-3AB1B50E6958}">
      <dsp:nvSpPr>
        <dsp:cNvPr id="0" name=""/>
        <dsp:cNvSpPr/>
      </dsp:nvSpPr>
      <dsp:spPr>
        <a:xfrm>
          <a:off x="5199899" y="1451748"/>
          <a:ext cx="1934170" cy="11605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Technology in Evangelism Providers</a:t>
          </a:r>
          <a:endParaRPr lang="en-US" sz="2000" b="1" kern="1200" dirty="0"/>
        </a:p>
      </dsp:txBody>
      <dsp:txXfrm>
        <a:off x="5233889" y="1485738"/>
        <a:ext cx="1866190" cy="1092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57C52-C5A2-44A3-B6D2-80C35FD35C1D}">
      <dsp:nvSpPr>
        <dsp:cNvPr id="0" name=""/>
        <dsp:cNvSpPr/>
      </dsp:nvSpPr>
      <dsp:spPr>
        <a:xfrm>
          <a:off x="1791356" y="2024"/>
          <a:ext cx="1625568" cy="8706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Lay Bible Workers</a:t>
          </a:r>
          <a:endParaRPr lang="en-U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833858" y="44526"/>
        <a:ext cx="1540564" cy="785659"/>
      </dsp:txXfrm>
    </dsp:sp>
    <dsp:sp modelId="{6A9237D3-B4E1-43C4-831D-54B9A2EEFD36}">
      <dsp:nvSpPr>
        <dsp:cNvPr id="0" name=""/>
        <dsp:cNvSpPr/>
      </dsp:nvSpPr>
      <dsp:spPr>
        <a:xfrm>
          <a:off x="863468" y="437355"/>
          <a:ext cx="3481344" cy="3481344"/>
        </a:xfrm>
        <a:custGeom>
          <a:avLst/>
          <a:gdLst/>
          <a:ahLst/>
          <a:cxnLst/>
          <a:rect l="0" t="0" r="0" b="0"/>
          <a:pathLst>
            <a:path>
              <a:moveTo>
                <a:pt x="2560938" y="205386"/>
              </a:moveTo>
              <a:arcTo wR="1740672" hR="1740672" stAng="17886871" swAng="1656736"/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DAD9E-695A-4DFD-9DA1-87C61F0E8279}">
      <dsp:nvSpPr>
        <dsp:cNvPr id="0" name=""/>
        <dsp:cNvSpPr/>
      </dsp:nvSpPr>
      <dsp:spPr>
        <a:xfrm>
          <a:off x="3352340" y="1204799"/>
          <a:ext cx="1814556" cy="8706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Lay Witnesses</a:t>
          </a:r>
          <a:endParaRPr lang="en-U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394842" y="1247301"/>
        <a:ext cx="1729552" cy="785659"/>
      </dsp:txXfrm>
    </dsp:sp>
    <dsp:sp modelId="{07DF363F-15BE-445C-BC36-0643C4BAA55A}">
      <dsp:nvSpPr>
        <dsp:cNvPr id="0" name=""/>
        <dsp:cNvSpPr/>
      </dsp:nvSpPr>
      <dsp:spPr>
        <a:xfrm>
          <a:off x="863468" y="437355"/>
          <a:ext cx="3481344" cy="3481344"/>
        </a:xfrm>
        <a:custGeom>
          <a:avLst/>
          <a:gdLst/>
          <a:ahLst/>
          <a:cxnLst/>
          <a:rect l="0" t="0" r="0" b="0"/>
          <a:pathLst>
            <a:path>
              <a:moveTo>
                <a:pt x="3478941" y="1649239"/>
              </a:moveTo>
              <a:arcTo wR="1740672" hR="1740672" stAng="21419341" swAng="2197520"/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02FE5-86F3-4AB7-9441-3194A8A85F68}">
      <dsp:nvSpPr>
        <dsp:cNvPr id="0" name=""/>
        <dsp:cNvSpPr/>
      </dsp:nvSpPr>
      <dsp:spPr>
        <a:xfrm>
          <a:off x="2725643" y="3150930"/>
          <a:ext cx="1803277" cy="8706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Prayer Coordinators</a:t>
          </a:r>
          <a:endParaRPr lang="en-U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68145" y="3193432"/>
        <a:ext cx="1718273" cy="785659"/>
      </dsp:txXfrm>
    </dsp:sp>
    <dsp:sp modelId="{C45E9349-6617-4E75-B09E-4EB21A64F76D}">
      <dsp:nvSpPr>
        <dsp:cNvPr id="0" name=""/>
        <dsp:cNvSpPr/>
      </dsp:nvSpPr>
      <dsp:spPr>
        <a:xfrm>
          <a:off x="863468" y="437355"/>
          <a:ext cx="3481344" cy="3481344"/>
        </a:xfrm>
        <a:custGeom>
          <a:avLst/>
          <a:gdLst/>
          <a:ahLst/>
          <a:cxnLst/>
          <a:rect l="0" t="0" r="0" b="0"/>
          <a:pathLst>
            <a:path>
              <a:moveTo>
                <a:pt x="1859718" y="3477269"/>
              </a:moveTo>
              <a:arcTo wR="1740672" hR="1740672" stAng="5164706" swAng="476994"/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469E1-5DA5-4B29-915E-F56CB3D362A4}">
      <dsp:nvSpPr>
        <dsp:cNvPr id="0" name=""/>
        <dsp:cNvSpPr/>
      </dsp:nvSpPr>
      <dsp:spPr>
        <a:xfrm>
          <a:off x="682595" y="3150930"/>
          <a:ext cx="1796807" cy="8706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Technology in Evangelism Providers</a:t>
          </a:r>
          <a:endParaRPr lang="en-U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25097" y="3193432"/>
        <a:ext cx="1711803" cy="785659"/>
      </dsp:txXfrm>
    </dsp:sp>
    <dsp:sp modelId="{C0D3E3C1-6A2B-4F5E-815D-46484EEE9F77}">
      <dsp:nvSpPr>
        <dsp:cNvPr id="0" name=""/>
        <dsp:cNvSpPr/>
      </dsp:nvSpPr>
      <dsp:spPr>
        <a:xfrm>
          <a:off x="863468" y="437355"/>
          <a:ext cx="3481344" cy="3481344"/>
        </a:xfrm>
        <a:custGeom>
          <a:avLst/>
          <a:gdLst/>
          <a:ahLst/>
          <a:cxnLst/>
          <a:rect l="0" t="0" r="0" b="0"/>
          <a:pathLst>
            <a:path>
              <a:moveTo>
                <a:pt x="291070" y="2704308"/>
              </a:moveTo>
              <a:arcTo wR="1740672" hR="1740672" stAng="8783140" swAng="2197520"/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EC4AE-970C-4C49-91F6-44E06E4B5C5C}">
      <dsp:nvSpPr>
        <dsp:cNvPr id="0" name=""/>
        <dsp:cNvSpPr/>
      </dsp:nvSpPr>
      <dsp:spPr>
        <a:xfrm>
          <a:off x="118766" y="1204799"/>
          <a:ext cx="1659792" cy="87066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Lay Evangelists</a:t>
          </a:r>
          <a:endParaRPr lang="en-U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61268" y="1247301"/>
        <a:ext cx="1574788" cy="785659"/>
      </dsp:txXfrm>
    </dsp:sp>
    <dsp:sp modelId="{912BF079-A8F0-48EE-B208-5011699EEEE5}">
      <dsp:nvSpPr>
        <dsp:cNvPr id="0" name=""/>
        <dsp:cNvSpPr/>
      </dsp:nvSpPr>
      <dsp:spPr>
        <a:xfrm>
          <a:off x="863468" y="437355"/>
          <a:ext cx="3481344" cy="3481344"/>
        </a:xfrm>
        <a:custGeom>
          <a:avLst/>
          <a:gdLst/>
          <a:ahLst/>
          <a:cxnLst/>
          <a:rect l="0" t="0" r="0" b="0"/>
          <a:pathLst>
            <a:path>
              <a:moveTo>
                <a:pt x="302247" y="760430"/>
              </a:moveTo>
              <a:arcTo wR="1740672" hR="1740672" stAng="12856392" swAng="1656736"/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33D0D-7CE8-4424-96E3-F32AFD62906F}">
      <dsp:nvSpPr>
        <dsp:cNvPr id="0" name=""/>
        <dsp:cNvSpPr/>
      </dsp:nvSpPr>
      <dsp:spPr>
        <a:xfrm rot="5400000">
          <a:off x="59525" y="841622"/>
          <a:ext cx="1312463" cy="158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3A88B-A579-4467-9F83-0AD53F9A266D}">
      <dsp:nvSpPr>
        <dsp:cNvPr id="0" name=""/>
        <dsp:cNvSpPr/>
      </dsp:nvSpPr>
      <dsp:spPr>
        <a:xfrm>
          <a:off x="358981" y="365"/>
          <a:ext cx="1761752" cy="10570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</a:rPr>
            <a:t>Union Assistant to the President for Evangelism </a:t>
          </a:r>
          <a:endParaRPr lang="en-US" sz="1600" b="1" kern="1200" dirty="0">
            <a:effectLst/>
          </a:endParaRPr>
        </a:p>
      </dsp:txBody>
      <dsp:txXfrm>
        <a:off x="389941" y="31325"/>
        <a:ext cx="1699832" cy="995131"/>
      </dsp:txXfrm>
    </dsp:sp>
    <dsp:sp modelId="{41B595DC-32AB-46CF-902A-706830B41038}">
      <dsp:nvSpPr>
        <dsp:cNvPr id="0" name=""/>
        <dsp:cNvSpPr/>
      </dsp:nvSpPr>
      <dsp:spPr>
        <a:xfrm rot="5400000">
          <a:off x="59525" y="2162936"/>
          <a:ext cx="1312463" cy="1585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E47C0-99EE-40F9-B979-2DFDA8D748CA}">
      <dsp:nvSpPr>
        <dsp:cNvPr id="0" name=""/>
        <dsp:cNvSpPr/>
      </dsp:nvSpPr>
      <dsp:spPr>
        <a:xfrm>
          <a:off x="358981" y="1321679"/>
          <a:ext cx="1761752" cy="10570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</a:rPr>
            <a:t>Chosen Local Field Evangelism Directors</a:t>
          </a:r>
          <a:endParaRPr lang="en-US" sz="1600" b="1" kern="1200" dirty="0">
            <a:effectLst/>
          </a:endParaRPr>
        </a:p>
      </dsp:txBody>
      <dsp:txXfrm>
        <a:off x="389941" y="1352639"/>
        <a:ext cx="1699832" cy="995131"/>
      </dsp:txXfrm>
    </dsp:sp>
    <dsp:sp modelId="{9912F76C-E9DB-4EE2-9A6D-775DDF07C1C5}">
      <dsp:nvSpPr>
        <dsp:cNvPr id="0" name=""/>
        <dsp:cNvSpPr/>
      </dsp:nvSpPr>
      <dsp:spPr>
        <a:xfrm rot="5400000">
          <a:off x="59525" y="3484250"/>
          <a:ext cx="1312463" cy="1585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41C67-081F-4901-ABF4-BA70BCCCAB0A}">
      <dsp:nvSpPr>
        <dsp:cNvPr id="0" name=""/>
        <dsp:cNvSpPr/>
      </dsp:nvSpPr>
      <dsp:spPr>
        <a:xfrm>
          <a:off x="358981" y="2642993"/>
          <a:ext cx="1761752" cy="10570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</a:rPr>
            <a:t>District /Church Pastors of the Union</a:t>
          </a:r>
          <a:endParaRPr lang="en-US" sz="1600" b="1" kern="1200" dirty="0">
            <a:effectLst/>
          </a:endParaRPr>
        </a:p>
      </dsp:txBody>
      <dsp:txXfrm>
        <a:off x="389941" y="2673953"/>
        <a:ext cx="1699832" cy="995131"/>
      </dsp:txXfrm>
    </dsp:sp>
    <dsp:sp modelId="{8CDAE3BC-E465-4A3B-BE47-7B48D618ECC1}">
      <dsp:nvSpPr>
        <dsp:cNvPr id="0" name=""/>
        <dsp:cNvSpPr/>
      </dsp:nvSpPr>
      <dsp:spPr>
        <a:xfrm>
          <a:off x="720182" y="4144908"/>
          <a:ext cx="2334279" cy="1585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1FAD5-14B3-4F9B-B48E-37E9D72EC232}">
      <dsp:nvSpPr>
        <dsp:cNvPr id="0" name=""/>
        <dsp:cNvSpPr/>
      </dsp:nvSpPr>
      <dsp:spPr>
        <a:xfrm>
          <a:off x="358981" y="3964307"/>
          <a:ext cx="1761752" cy="10570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</a:rPr>
            <a:t>Ministerial Students on Training</a:t>
          </a:r>
          <a:endParaRPr lang="en-US" sz="1600" b="1" kern="1200" dirty="0">
            <a:effectLst/>
          </a:endParaRPr>
        </a:p>
      </dsp:txBody>
      <dsp:txXfrm>
        <a:off x="389941" y="3995267"/>
        <a:ext cx="1699832" cy="995131"/>
      </dsp:txXfrm>
    </dsp:sp>
    <dsp:sp modelId="{9A4F1E97-B1E7-474F-9D0B-DE665DB22E4A}">
      <dsp:nvSpPr>
        <dsp:cNvPr id="0" name=""/>
        <dsp:cNvSpPr/>
      </dsp:nvSpPr>
      <dsp:spPr>
        <a:xfrm rot="16200000">
          <a:off x="2402655" y="3484250"/>
          <a:ext cx="1312463" cy="1585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4497C-68D8-494A-9660-4DB0B5CCAB68}">
      <dsp:nvSpPr>
        <dsp:cNvPr id="0" name=""/>
        <dsp:cNvSpPr/>
      </dsp:nvSpPr>
      <dsp:spPr>
        <a:xfrm>
          <a:off x="2702111" y="3964307"/>
          <a:ext cx="1761752" cy="10570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</a:rPr>
            <a:t>Prayer Coordinators</a:t>
          </a:r>
          <a:endParaRPr lang="en-US" sz="1600" b="1" kern="1200" dirty="0">
            <a:effectLst/>
          </a:endParaRPr>
        </a:p>
      </dsp:txBody>
      <dsp:txXfrm>
        <a:off x="2733071" y="3995267"/>
        <a:ext cx="1699832" cy="995131"/>
      </dsp:txXfrm>
    </dsp:sp>
    <dsp:sp modelId="{733E6AD9-AB03-425B-B965-3ADB75AAA528}">
      <dsp:nvSpPr>
        <dsp:cNvPr id="0" name=""/>
        <dsp:cNvSpPr/>
      </dsp:nvSpPr>
      <dsp:spPr>
        <a:xfrm rot="16200000">
          <a:off x="2402655" y="2162936"/>
          <a:ext cx="1312463" cy="158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374BD-BAD2-410E-B376-7524D09F2A78}">
      <dsp:nvSpPr>
        <dsp:cNvPr id="0" name=""/>
        <dsp:cNvSpPr/>
      </dsp:nvSpPr>
      <dsp:spPr>
        <a:xfrm>
          <a:off x="2702111" y="2642993"/>
          <a:ext cx="1761752" cy="10570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</a:rPr>
            <a:t>Lay Evangelists</a:t>
          </a:r>
          <a:endParaRPr lang="en-US" sz="1600" b="1" kern="1200" dirty="0">
            <a:effectLst/>
          </a:endParaRPr>
        </a:p>
      </dsp:txBody>
      <dsp:txXfrm>
        <a:off x="2733071" y="2673953"/>
        <a:ext cx="1699832" cy="995131"/>
      </dsp:txXfrm>
    </dsp:sp>
    <dsp:sp modelId="{38ECA1F3-AA5E-4746-9B02-6829BAAF34D5}">
      <dsp:nvSpPr>
        <dsp:cNvPr id="0" name=""/>
        <dsp:cNvSpPr/>
      </dsp:nvSpPr>
      <dsp:spPr>
        <a:xfrm rot="16200000">
          <a:off x="2402655" y="841622"/>
          <a:ext cx="1312463" cy="1585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2A28A-8E6B-4A67-AC73-1CD17EF584A1}">
      <dsp:nvSpPr>
        <dsp:cNvPr id="0" name=""/>
        <dsp:cNvSpPr/>
      </dsp:nvSpPr>
      <dsp:spPr>
        <a:xfrm>
          <a:off x="2702111" y="1321679"/>
          <a:ext cx="1761752" cy="10570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</a:rPr>
            <a:t>Lay Bible Workers</a:t>
          </a:r>
          <a:endParaRPr lang="en-US" sz="1600" b="1" kern="1200" dirty="0">
            <a:effectLst/>
          </a:endParaRPr>
        </a:p>
      </dsp:txBody>
      <dsp:txXfrm>
        <a:off x="2733071" y="1352639"/>
        <a:ext cx="1699832" cy="995131"/>
      </dsp:txXfrm>
    </dsp:sp>
    <dsp:sp modelId="{8CAF21A9-1B97-42A7-BD53-C6C046A2AB90}">
      <dsp:nvSpPr>
        <dsp:cNvPr id="0" name=""/>
        <dsp:cNvSpPr/>
      </dsp:nvSpPr>
      <dsp:spPr>
        <a:xfrm>
          <a:off x="3063312" y="180965"/>
          <a:ext cx="2334279" cy="1585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A6823-3978-4118-B294-3C4F8551249B}">
      <dsp:nvSpPr>
        <dsp:cNvPr id="0" name=""/>
        <dsp:cNvSpPr/>
      </dsp:nvSpPr>
      <dsp:spPr>
        <a:xfrm>
          <a:off x="2702111" y="365"/>
          <a:ext cx="1761752" cy="10570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</a:rPr>
            <a:t>Conference Employed Bible Workers</a:t>
          </a:r>
          <a:endParaRPr lang="en-US" sz="1600" b="1" kern="1200" dirty="0">
            <a:effectLst/>
          </a:endParaRPr>
        </a:p>
      </dsp:txBody>
      <dsp:txXfrm>
        <a:off x="2733071" y="31325"/>
        <a:ext cx="1699832" cy="995131"/>
      </dsp:txXfrm>
    </dsp:sp>
    <dsp:sp modelId="{978361E5-9491-4943-A91E-242DA3662047}">
      <dsp:nvSpPr>
        <dsp:cNvPr id="0" name=""/>
        <dsp:cNvSpPr/>
      </dsp:nvSpPr>
      <dsp:spPr>
        <a:xfrm rot="5400000">
          <a:off x="4745785" y="841622"/>
          <a:ext cx="1312463" cy="1585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2ECEB-A86E-47A4-94B2-05E701ABF2A0}">
      <dsp:nvSpPr>
        <dsp:cNvPr id="0" name=""/>
        <dsp:cNvSpPr/>
      </dsp:nvSpPr>
      <dsp:spPr>
        <a:xfrm>
          <a:off x="5045241" y="365"/>
          <a:ext cx="1761752" cy="10570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</a:rPr>
            <a:t>Lay Witnesses</a:t>
          </a:r>
          <a:endParaRPr lang="en-US" sz="1600" b="1" kern="1200" dirty="0">
            <a:effectLst/>
          </a:endParaRPr>
        </a:p>
      </dsp:txBody>
      <dsp:txXfrm>
        <a:off x="5076201" y="31325"/>
        <a:ext cx="1699832" cy="995131"/>
      </dsp:txXfrm>
    </dsp:sp>
    <dsp:sp modelId="{10500F09-1E02-4F3D-B42E-872FE5671ADD}">
      <dsp:nvSpPr>
        <dsp:cNvPr id="0" name=""/>
        <dsp:cNvSpPr/>
      </dsp:nvSpPr>
      <dsp:spPr>
        <a:xfrm>
          <a:off x="5045241" y="1321679"/>
          <a:ext cx="1761752" cy="10570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  <a:latin typeface="+mj-lt"/>
            </a:rPr>
            <a:t>Technology in Evangelism Providers</a:t>
          </a:r>
          <a:endParaRPr lang="en-US" sz="1800" b="1" kern="1200" dirty="0">
            <a:effectLst/>
            <a:latin typeface="+mj-lt"/>
          </a:endParaRPr>
        </a:p>
      </dsp:txBody>
      <dsp:txXfrm>
        <a:off x="5076201" y="1352639"/>
        <a:ext cx="1699832" cy="995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EA526-A245-49C5-B9F1-0F9F98B3A49C}">
      <dsp:nvSpPr>
        <dsp:cNvPr id="0" name=""/>
        <dsp:cNvSpPr/>
      </dsp:nvSpPr>
      <dsp:spPr>
        <a:xfrm>
          <a:off x="0" y="0"/>
          <a:ext cx="8234045" cy="514627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358DF-6150-4E44-9D1C-226FD585B2A5}">
      <dsp:nvSpPr>
        <dsp:cNvPr id="0" name=""/>
        <dsp:cNvSpPr/>
      </dsp:nvSpPr>
      <dsp:spPr>
        <a:xfrm>
          <a:off x="811053" y="3848243"/>
          <a:ext cx="189383" cy="1893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B26E3-8925-4858-8C10-A586BA5B1A03}">
      <dsp:nvSpPr>
        <dsp:cNvPr id="0" name=""/>
        <dsp:cNvSpPr/>
      </dsp:nvSpPr>
      <dsp:spPr>
        <a:xfrm>
          <a:off x="544679" y="4065759"/>
          <a:ext cx="1800790" cy="979165"/>
        </a:xfrm>
        <a:prstGeom prst="rect">
          <a:avLst/>
        </a:prstGeom>
        <a:noFill/>
        <a:ln w="190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5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East Venezuela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Union </a:t>
          </a:r>
          <a:endParaRPr lang="en-US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4679" y="4065759"/>
        <a:ext cx="1800790" cy="979165"/>
      </dsp:txXfrm>
    </dsp:sp>
    <dsp:sp modelId="{EA7DEFF2-EEBD-4AA2-9622-513D3FB3D80E}">
      <dsp:nvSpPr>
        <dsp:cNvPr id="0" name=""/>
        <dsp:cNvSpPr/>
      </dsp:nvSpPr>
      <dsp:spPr>
        <a:xfrm>
          <a:off x="1836192" y="2863245"/>
          <a:ext cx="296425" cy="296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8BF003-4002-4671-B6CD-CAC2B563D40A}">
      <dsp:nvSpPr>
        <dsp:cNvPr id="0" name=""/>
        <dsp:cNvSpPr/>
      </dsp:nvSpPr>
      <dsp:spPr>
        <a:xfrm>
          <a:off x="1984049" y="3011458"/>
          <a:ext cx="1367562" cy="2156290"/>
        </a:xfrm>
        <a:prstGeom prst="rect">
          <a:avLst/>
        </a:prstGeom>
        <a:noFill/>
        <a:ln w="190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07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2017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Inter-Oceanic Mexican union</a:t>
          </a:r>
          <a:endParaRPr lang="en-US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84049" y="3011458"/>
        <a:ext cx="1367562" cy="2156290"/>
      </dsp:txXfrm>
    </dsp:sp>
    <dsp:sp modelId="{BEF29C3F-F11E-47D6-BB3F-BD9EE4CD046D}">
      <dsp:nvSpPr>
        <dsp:cNvPr id="0" name=""/>
        <dsp:cNvSpPr/>
      </dsp:nvSpPr>
      <dsp:spPr>
        <a:xfrm>
          <a:off x="3153639" y="2077923"/>
          <a:ext cx="395234" cy="3952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0CC25D-583A-4B57-AF98-6BB022212A30}">
      <dsp:nvSpPr>
        <dsp:cNvPr id="0" name=""/>
        <dsp:cNvSpPr/>
      </dsp:nvSpPr>
      <dsp:spPr>
        <a:xfrm>
          <a:off x="3344907" y="2541142"/>
          <a:ext cx="1370993" cy="2648077"/>
        </a:xfrm>
        <a:prstGeom prst="rect">
          <a:avLst/>
        </a:prstGeom>
        <a:noFill/>
        <a:ln w="190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42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 Haitian Union</a:t>
          </a:r>
          <a:endParaRPr lang="en-US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907" y="2541142"/>
        <a:ext cx="1370993" cy="2648077"/>
      </dsp:txXfrm>
    </dsp:sp>
    <dsp:sp modelId="{4C96461D-6DE7-438E-9E16-5C2273779B33}">
      <dsp:nvSpPr>
        <dsp:cNvPr id="0" name=""/>
        <dsp:cNvSpPr/>
      </dsp:nvSpPr>
      <dsp:spPr>
        <a:xfrm>
          <a:off x="4685171" y="1464487"/>
          <a:ext cx="510510" cy="5105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EEE36-9279-4B4C-9FF2-BC82103AC93A}">
      <dsp:nvSpPr>
        <dsp:cNvPr id="0" name=""/>
        <dsp:cNvSpPr/>
      </dsp:nvSpPr>
      <dsp:spPr>
        <a:xfrm>
          <a:off x="4963770" y="1872265"/>
          <a:ext cx="1600121" cy="3142961"/>
        </a:xfrm>
        <a:prstGeom prst="rect">
          <a:avLst/>
        </a:prstGeom>
        <a:noFill/>
        <a:ln w="190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0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 Atlantic Caribbean union</a:t>
          </a:r>
          <a:endParaRPr lang="en-US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3770" y="1872265"/>
        <a:ext cx="1600121" cy="3142961"/>
      </dsp:txXfrm>
    </dsp:sp>
    <dsp:sp modelId="{91DFC1FC-B82C-4766-8396-F27588F4AF20}">
      <dsp:nvSpPr>
        <dsp:cNvPr id="0" name=""/>
        <dsp:cNvSpPr/>
      </dsp:nvSpPr>
      <dsp:spPr>
        <a:xfrm>
          <a:off x="6261991" y="1054843"/>
          <a:ext cx="650489" cy="6504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8085A2-AF9D-4D17-BC02-E83E1D0A059B}">
      <dsp:nvSpPr>
        <dsp:cNvPr id="0" name=""/>
        <dsp:cNvSpPr/>
      </dsp:nvSpPr>
      <dsp:spPr>
        <a:xfrm>
          <a:off x="6305104" y="1696982"/>
          <a:ext cx="1562393" cy="2579359"/>
        </a:xfrm>
        <a:prstGeom prst="rect">
          <a:avLst/>
        </a:prstGeom>
        <a:noFill/>
        <a:ln w="190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68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South central American union</a:t>
          </a:r>
          <a:endParaRPr lang="en-US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05104" y="1696982"/>
        <a:ext cx="1562393" cy="25793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CA162-A935-43DF-883C-35BEB648A8EB}">
      <dsp:nvSpPr>
        <dsp:cNvPr id="0" name=""/>
        <dsp:cNvSpPr/>
      </dsp:nvSpPr>
      <dsp:spPr>
        <a:xfrm>
          <a:off x="655287" y="232758"/>
          <a:ext cx="5053969" cy="4655122"/>
        </a:xfrm>
        <a:prstGeom prst="flowChartDecis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7C9CA2-877D-4CA9-99B7-0A20460442BD}">
      <dsp:nvSpPr>
        <dsp:cNvPr id="0" name=""/>
        <dsp:cNvSpPr/>
      </dsp:nvSpPr>
      <dsp:spPr>
        <a:xfrm>
          <a:off x="3182271" y="658211"/>
          <a:ext cx="3328416" cy="6060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CCFF"/>
          </a:solidFill>
          <a:prstDash val="solid"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Funding from local fields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11857" y="687797"/>
        <a:ext cx="3269244" cy="546903"/>
      </dsp:txXfrm>
    </dsp:sp>
    <dsp:sp modelId="{F7B740A3-E474-477C-BE4A-A45604D74E9E}">
      <dsp:nvSpPr>
        <dsp:cNvPr id="0" name=""/>
        <dsp:cNvSpPr/>
      </dsp:nvSpPr>
      <dsp:spPr>
        <a:xfrm>
          <a:off x="3182271" y="1397406"/>
          <a:ext cx="3328416" cy="6060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CCFF"/>
          </a:solidFill>
          <a:prstDash val="solid"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Contribution from participating churches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11857" y="1426992"/>
        <a:ext cx="3269244" cy="546903"/>
      </dsp:txXfrm>
    </dsp:sp>
    <dsp:sp modelId="{696DEF6E-E8D3-43FE-A0E8-D5A0FE4CAE8D}">
      <dsp:nvSpPr>
        <dsp:cNvPr id="0" name=""/>
        <dsp:cNvSpPr/>
      </dsp:nvSpPr>
      <dsp:spPr>
        <a:xfrm>
          <a:off x="3182271" y="2107920"/>
          <a:ext cx="3328416" cy="6060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CCFF"/>
          </a:solidFill>
          <a:prstDash val="solid"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Members evangelism contribution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11857" y="2137506"/>
        <a:ext cx="3269244" cy="546903"/>
      </dsp:txXfrm>
    </dsp:sp>
    <dsp:sp modelId="{D02E41E0-5960-4232-AB9B-DF3FA804A2CA}">
      <dsp:nvSpPr>
        <dsp:cNvPr id="0" name=""/>
        <dsp:cNvSpPr/>
      </dsp:nvSpPr>
      <dsp:spPr>
        <a:xfrm>
          <a:off x="3182271" y="2847115"/>
          <a:ext cx="3328416" cy="6060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CCFF"/>
          </a:solidFill>
          <a:prstDash val="solid"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Special Evangelism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11857" y="2876701"/>
        <a:ext cx="3269244" cy="546903"/>
      </dsp:txXfrm>
    </dsp:sp>
    <dsp:sp modelId="{9FB8B51A-0586-4351-BD85-1BFAC370ED1E}">
      <dsp:nvSpPr>
        <dsp:cNvPr id="0" name=""/>
        <dsp:cNvSpPr/>
      </dsp:nvSpPr>
      <dsp:spPr>
        <a:xfrm>
          <a:off x="3182271" y="3586309"/>
          <a:ext cx="3328416" cy="6060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CCFF"/>
          </a:solidFill>
          <a:prstDash val="solid"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Union contribution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11857" y="3615895"/>
        <a:ext cx="3269244" cy="546903"/>
      </dsp:txXfrm>
    </dsp:sp>
    <dsp:sp modelId="{74CB8B1C-0AF2-4804-BCF7-DC1D3AB56816}">
      <dsp:nvSpPr>
        <dsp:cNvPr id="0" name=""/>
        <dsp:cNvSpPr/>
      </dsp:nvSpPr>
      <dsp:spPr>
        <a:xfrm>
          <a:off x="3182271" y="4296823"/>
          <a:ext cx="3328416" cy="6060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CCFF"/>
          </a:solidFill>
          <a:prstDash val="solid"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other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11857" y="4326409"/>
        <a:ext cx="3269244" cy="5469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A6A71-645D-48E6-84FB-47B805381906}">
      <dsp:nvSpPr>
        <dsp:cNvPr id="0" name=""/>
        <dsp:cNvSpPr/>
      </dsp:nvSpPr>
      <dsp:spPr>
        <a:xfrm>
          <a:off x="2365412" y="1918760"/>
          <a:ext cx="2419206" cy="2063616"/>
        </a:xfrm>
        <a:prstGeom prst="ellipse">
          <a:avLst/>
        </a:prstGeom>
        <a:solidFill>
          <a:srgbClr val="FF00FF"/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Annual church/ District P&amp;R campaigns:</a:t>
          </a:r>
          <a:endParaRPr lang="en-U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19697" y="2220970"/>
        <a:ext cx="1710636" cy="1459196"/>
      </dsp:txXfrm>
    </dsp:sp>
    <dsp:sp modelId="{BC475E1D-76B8-41D9-A6A5-06610779FEBF}">
      <dsp:nvSpPr>
        <dsp:cNvPr id="0" name=""/>
        <dsp:cNvSpPr/>
      </dsp:nvSpPr>
      <dsp:spPr>
        <a:xfrm rot="16200000">
          <a:off x="3478405" y="1478371"/>
          <a:ext cx="193221" cy="52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07388" y="1612783"/>
        <a:ext cx="135255" cy="316286"/>
      </dsp:txXfrm>
    </dsp:sp>
    <dsp:sp modelId="{E7078348-00D8-4F18-9405-BCAF8288B05C}">
      <dsp:nvSpPr>
        <dsp:cNvPr id="0" name=""/>
        <dsp:cNvSpPr/>
      </dsp:nvSpPr>
      <dsp:spPr>
        <a:xfrm>
          <a:off x="2412235" y="3765"/>
          <a:ext cx="2325560" cy="15504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Members  Contribution</a:t>
          </a:r>
          <a:endParaRPr lang="en-U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52805" y="230819"/>
        <a:ext cx="1644420" cy="1096317"/>
      </dsp:txXfrm>
    </dsp:sp>
    <dsp:sp modelId="{9B1D5675-D52E-4B01-81FB-39E8CF326F00}">
      <dsp:nvSpPr>
        <dsp:cNvPr id="0" name=""/>
        <dsp:cNvSpPr/>
      </dsp:nvSpPr>
      <dsp:spPr>
        <a:xfrm rot="20224210">
          <a:off x="4729452" y="2154963"/>
          <a:ext cx="206465" cy="52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3"/>
            <a:satOff val="6725"/>
            <a:lumOff val="539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31899" y="2272458"/>
        <a:ext cx="144526" cy="316286"/>
      </dsp:txXfrm>
    </dsp:sp>
    <dsp:sp modelId="{9BA38D11-6164-455E-9D34-F77AFB5CC48B}">
      <dsp:nvSpPr>
        <dsp:cNvPr id="0" name=""/>
        <dsp:cNvSpPr/>
      </dsp:nvSpPr>
      <dsp:spPr>
        <a:xfrm>
          <a:off x="4725865" y="1092814"/>
          <a:ext cx="2816332" cy="1550425"/>
        </a:xfrm>
        <a:prstGeom prst="ellipse">
          <a:avLst/>
        </a:prstGeom>
        <a:gradFill rotWithShape="0">
          <a:gsLst>
            <a:gs pos="0">
              <a:schemeClr val="accent4">
                <a:hueOff val="-1116193"/>
                <a:satOff val="6725"/>
                <a:lumOff val="539"/>
                <a:alphaOff val="0"/>
                <a:shade val="60000"/>
                <a:satMod val="130000"/>
              </a:schemeClr>
            </a:gs>
            <a:gs pos="100000">
              <a:schemeClr val="accent4">
                <a:hueOff val="-1116193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Participating Churches contribution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138307" y="1319868"/>
        <a:ext cx="1991448" cy="1096317"/>
      </dsp:txXfrm>
    </dsp:sp>
    <dsp:sp modelId="{D4B84235-4A6F-4895-A4DD-EADD7E47A2C4}">
      <dsp:nvSpPr>
        <dsp:cNvPr id="0" name=""/>
        <dsp:cNvSpPr/>
      </dsp:nvSpPr>
      <dsp:spPr>
        <a:xfrm rot="2341159">
          <a:off x="4533872" y="3621260"/>
          <a:ext cx="388136" cy="52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46859" y="3690034"/>
        <a:ext cx="271695" cy="316286"/>
      </dsp:txXfrm>
    </dsp:sp>
    <dsp:sp modelId="{1A987A9A-71E6-4D97-A0AA-D521DB848582}">
      <dsp:nvSpPr>
        <dsp:cNvPr id="0" name=""/>
        <dsp:cNvSpPr/>
      </dsp:nvSpPr>
      <dsp:spPr>
        <a:xfrm>
          <a:off x="4642399" y="3932146"/>
          <a:ext cx="2201154" cy="1550425"/>
        </a:xfrm>
        <a:prstGeom prst="ellipse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6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Other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964751" y="4159200"/>
        <a:ext cx="1556450" cy="1096317"/>
      </dsp:txXfrm>
    </dsp:sp>
    <dsp:sp modelId="{D6A100AE-0C5E-4697-9EBB-CCDD75D2913B}">
      <dsp:nvSpPr>
        <dsp:cNvPr id="0" name=""/>
        <dsp:cNvSpPr/>
      </dsp:nvSpPr>
      <dsp:spPr>
        <a:xfrm rot="8511026">
          <a:off x="2204662" y="3608659"/>
          <a:ext cx="394009" cy="52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9"/>
            <a:satOff val="20174"/>
            <a:lumOff val="1617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2310241" y="3677580"/>
        <a:ext cx="275806" cy="316286"/>
      </dsp:txXfrm>
    </dsp:sp>
    <dsp:sp modelId="{7C48AD6E-553E-493C-BE71-41A43725EA68}">
      <dsp:nvSpPr>
        <dsp:cNvPr id="0" name=""/>
        <dsp:cNvSpPr/>
      </dsp:nvSpPr>
      <dsp:spPr>
        <a:xfrm>
          <a:off x="138955" y="3932155"/>
          <a:ext cx="2399035" cy="1550425"/>
        </a:xfrm>
        <a:prstGeom prst="ellipse">
          <a:avLst/>
        </a:prstGeom>
        <a:gradFill rotWithShape="0">
          <a:gsLst>
            <a:gs pos="0">
              <a:schemeClr val="accent4">
                <a:hueOff val="-3348579"/>
                <a:satOff val="20174"/>
                <a:lumOff val="1617"/>
                <a:alphaOff val="0"/>
                <a:shade val="60000"/>
                <a:satMod val="130000"/>
              </a:schemeClr>
            </a:gs>
            <a:gs pos="100000">
              <a:schemeClr val="accent4">
                <a:hueOff val="-3348579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Special Evangelism fundraising projects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90286" y="4159209"/>
        <a:ext cx="1696373" cy="1096317"/>
      </dsp:txXfrm>
    </dsp:sp>
    <dsp:sp modelId="{8012B37B-FBAB-4DEB-9875-BC590DE9E1AC}">
      <dsp:nvSpPr>
        <dsp:cNvPr id="0" name=""/>
        <dsp:cNvSpPr/>
      </dsp:nvSpPr>
      <dsp:spPr>
        <a:xfrm rot="11681662">
          <a:off x="2083349" y="2327576"/>
          <a:ext cx="242185" cy="52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2154816" y="2442220"/>
        <a:ext cx="169530" cy="316286"/>
      </dsp:txXfrm>
    </dsp:sp>
    <dsp:sp modelId="{B1BB2EBF-91B5-413C-A57B-9A1A0A10094E}">
      <dsp:nvSpPr>
        <dsp:cNvPr id="0" name=""/>
        <dsp:cNvSpPr/>
      </dsp:nvSpPr>
      <dsp:spPr>
        <a:xfrm>
          <a:off x="0" y="1504275"/>
          <a:ext cx="2031972" cy="1550425"/>
        </a:xfrm>
        <a:prstGeom prst="ellipse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6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Local field funding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97575" y="1731329"/>
        <a:ext cx="1436822" cy="10963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AFB7B-E64C-4736-8968-609F18832EAC}">
      <dsp:nvSpPr>
        <dsp:cNvPr id="0" name=""/>
        <dsp:cNvSpPr/>
      </dsp:nvSpPr>
      <dsp:spPr>
        <a:xfrm>
          <a:off x="2957882" y="1073973"/>
          <a:ext cx="2675512" cy="26755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Evangelism Trainers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349702" y="1465793"/>
        <a:ext cx="1891872" cy="1891872"/>
      </dsp:txXfrm>
    </dsp:sp>
    <dsp:sp modelId="{7A0CB5CF-DE51-40D6-A1A4-5B7E80A67FA9}">
      <dsp:nvSpPr>
        <dsp:cNvPr id="0" name=""/>
        <dsp:cNvSpPr/>
      </dsp:nvSpPr>
      <dsp:spPr>
        <a:xfrm>
          <a:off x="3381302" y="477"/>
          <a:ext cx="1828672" cy="133775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Union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49105" y="196387"/>
        <a:ext cx="1293066" cy="945936"/>
      </dsp:txXfrm>
    </dsp:sp>
    <dsp:sp modelId="{7254D443-695F-4CEF-8D1F-1DC656792BD0}">
      <dsp:nvSpPr>
        <dsp:cNvPr id="0" name=""/>
        <dsp:cNvSpPr/>
      </dsp:nvSpPr>
      <dsp:spPr>
        <a:xfrm>
          <a:off x="4844732" y="871664"/>
          <a:ext cx="1919693" cy="133775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Local Field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125865" y="1067574"/>
        <a:ext cx="1357427" cy="945936"/>
      </dsp:txXfrm>
    </dsp:sp>
    <dsp:sp modelId="{8AF26471-B1D3-4904-BCFE-73D7A43443D4}">
      <dsp:nvSpPr>
        <dsp:cNvPr id="0" name=""/>
        <dsp:cNvSpPr/>
      </dsp:nvSpPr>
      <dsp:spPr>
        <a:xfrm>
          <a:off x="4923713" y="2614038"/>
          <a:ext cx="1761731" cy="133775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Local Church Pastors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181713" y="2809948"/>
        <a:ext cx="1245731" cy="945936"/>
      </dsp:txXfrm>
    </dsp:sp>
    <dsp:sp modelId="{AE9DCC49-5228-4670-927B-C543AC8B23A2}">
      <dsp:nvSpPr>
        <dsp:cNvPr id="0" name=""/>
        <dsp:cNvSpPr/>
      </dsp:nvSpPr>
      <dsp:spPr>
        <a:xfrm>
          <a:off x="3256623" y="3485225"/>
          <a:ext cx="2078030" cy="133775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Guest Evangelists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60943" y="3681135"/>
        <a:ext cx="1469390" cy="945936"/>
      </dsp:txXfrm>
    </dsp:sp>
    <dsp:sp modelId="{BAA7DC74-57AF-45D9-8205-68032EA44696}">
      <dsp:nvSpPr>
        <dsp:cNvPr id="0" name=""/>
        <dsp:cNvSpPr/>
      </dsp:nvSpPr>
      <dsp:spPr>
        <a:xfrm>
          <a:off x="1157596" y="2363358"/>
          <a:ext cx="2825930" cy="178507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 Qualified/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Experienced Trainers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571444" y="2624776"/>
        <a:ext cx="1998234" cy="1262239"/>
      </dsp:txXfrm>
    </dsp:sp>
    <dsp:sp modelId="{40D48CD3-4E99-4DB8-8B89-A73F494FFEFF}">
      <dsp:nvSpPr>
        <dsp:cNvPr id="0" name=""/>
        <dsp:cNvSpPr/>
      </dsp:nvSpPr>
      <dsp:spPr>
        <a:xfrm>
          <a:off x="1832992" y="871664"/>
          <a:ext cx="1907413" cy="133775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Division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12326" y="1067574"/>
        <a:ext cx="1348745" cy="945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20823F2-72F4-4139-B6C6-414C6561D007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92138A-3F72-4B0D-852C-0A5457487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40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smtClean="0">
                <a:ea typeface="ＭＳ Ｐゴシック" pitchFamily="34" charset="-128"/>
              </a:rPr>
              <a:t>Romans 12:2: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3200" smtClean="0">
                <a:ea typeface="ＭＳ Ｐゴシック" pitchFamily="34" charset="-128"/>
              </a:rPr>
              <a:t> </a:t>
            </a:r>
            <a:r>
              <a:rPr lang="en-US" altLang="en-US" sz="3200" smtClean="0">
                <a:ea typeface="ＭＳ Ｐゴシック" pitchFamily="34" charset="-128"/>
              </a:rPr>
              <a:t>“</a:t>
            </a:r>
            <a:r>
              <a:rPr lang="en-US" sz="3200" smtClean="0">
                <a:ea typeface="ＭＳ Ｐゴシック" pitchFamily="34" charset="-128"/>
              </a:rPr>
              <a:t>Be not conformed to this world; but be ye transformed by the renewing of your mind, that ye may prove what is that good, and acceptable, and perfect will of God</a:t>
            </a:r>
            <a:r>
              <a:rPr lang="en-US" altLang="en-US" sz="3200" smtClean="0">
                <a:ea typeface="ＭＳ Ｐゴシック" pitchFamily="34" charset="-128"/>
              </a:rPr>
              <a:t>”</a:t>
            </a:r>
            <a:r>
              <a:rPr lang="en-US" sz="3200" smtClean="0">
                <a:ea typeface="ＭＳ Ｐゴシック" pitchFamily="34" charset="-128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8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22D053-F2F9-4A48-8DFA-DE36F0FA3AB3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3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200" smtClean="0">
                <a:ea typeface="ＭＳ Ｐゴシック" pitchFamily="34" charset="-128"/>
              </a:rPr>
              <a:t>Romans 12:1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2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200" smtClean="0">
                <a:ea typeface="ＭＳ Ｐゴシック" pitchFamily="34" charset="-128"/>
              </a:rPr>
              <a:t>Romans 12:2: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200" smtClean="0">
                <a:ea typeface="ＭＳ Ｐゴシック" pitchFamily="34" charset="-128"/>
              </a:rPr>
              <a:t>“</a:t>
            </a:r>
            <a:r>
              <a:rPr lang="en-US" altLang="ja-JP" sz="3200" smtClean="0">
                <a:ea typeface="ＭＳ Ｐゴシック" pitchFamily="34" charset="-128"/>
              </a:rPr>
              <a:t>Be not conformed to this world; but be ye transformed by the renewing of your mind, that ye may prove what is that good, and acceptable, and perfect will of God</a:t>
            </a:r>
            <a:r>
              <a:rPr lang="ja-JP" altLang="en-US" sz="3200" smtClean="0">
                <a:ea typeface="ＭＳ Ｐゴシック" pitchFamily="34" charset="-128"/>
              </a:rPr>
              <a:t>”</a:t>
            </a:r>
            <a:r>
              <a:rPr lang="en-US" altLang="ja-JP" sz="3200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2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200" smtClean="0">
                <a:ea typeface="ＭＳ Ｐゴシック" pitchFamily="34" charset="-128"/>
              </a:rPr>
              <a:t> </a:t>
            </a:r>
            <a:r>
              <a:rPr lang="ja-JP" altLang="en-US" sz="3200" smtClean="0">
                <a:ea typeface="ＭＳ Ｐゴシック" pitchFamily="34" charset="-128"/>
              </a:rPr>
              <a:t>“</a:t>
            </a:r>
            <a:r>
              <a:rPr lang="en-US" altLang="ja-JP" sz="3200" smtClean="0">
                <a:ea typeface="ＭＳ Ｐゴシック" pitchFamily="34" charset="-128"/>
              </a:rPr>
              <a:t>Be not conformed to this world; but be ye transformed by the renewing of your mind, that ye may prove what is that good, and acceptable, and perfect will of God</a:t>
            </a:r>
            <a:r>
              <a:rPr lang="ja-JP" altLang="en-US" sz="3200" smtClean="0">
                <a:ea typeface="ＭＳ Ｐゴシック" pitchFamily="34" charset="-128"/>
              </a:rPr>
              <a:t>”</a:t>
            </a:r>
            <a:endParaRPr lang="en-US" altLang="ja-JP" sz="32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1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C29A3C-117C-47D9-BCC2-76D37DDB1A22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8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Titus 3: 4-7</a:t>
            </a:r>
          </a:p>
        </p:txBody>
      </p:sp>
      <p:sp>
        <p:nvSpPr>
          <p:cNvPr id="293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7BF2A8-E366-42F1-8C7E-B1B50820DC89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8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Titus 3: 4-7</a:t>
            </a:r>
          </a:p>
        </p:txBody>
      </p:sp>
      <p:sp>
        <p:nvSpPr>
          <p:cNvPr id="295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43C405-1EA6-43DC-8C10-A79575953ED4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7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42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3CACB1-52C5-4293-828B-F5F15E419289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7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22.jpe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22.jpeg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4.xml"/><Relationship Id="rId3" Type="http://schemas.openxmlformats.org/officeDocument/2006/relationships/image" Target="../media/image9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4.xml"/><Relationship Id="rId3" Type="http://schemas.openxmlformats.org/officeDocument/2006/relationships/image" Target="../media/image9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92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796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92" y="3505204"/>
            <a:ext cx="4683050" cy="1344706"/>
          </a:xfrm>
        </p:spPr>
        <p:txBody>
          <a:bodyPr anchor="b">
            <a:normAutofit/>
          </a:bodyPr>
          <a:lstStyle>
            <a:lvl1pPr marL="0" indent="0" algn="l">
              <a:buNone/>
              <a:defRPr sz="4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6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63ACD0-647D-4A5B-B53A-3ACBF41A8CB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388"/>
            <a:ext cx="563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2B3FB-FACD-4D22-BE06-640DEFF3F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4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5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2" indent="0">
              <a:buNone/>
              <a:defRPr sz="2800"/>
            </a:lvl2pPr>
            <a:lvl3pPr marL="913903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6" indent="0">
              <a:buNone/>
              <a:defRPr sz="2000"/>
            </a:lvl6pPr>
            <a:lvl7pPr marL="2741708" indent="0">
              <a:buNone/>
              <a:defRPr sz="2000"/>
            </a:lvl7pPr>
            <a:lvl8pPr marL="3198659" indent="0">
              <a:buNone/>
              <a:defRPr sz="2000"/>
            </a:lvl8pPr>
            <a:lvl9pPr marL="365561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4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6952" indent="0">
              <a:buNone/>
              <a:defRPr sz="1200"/>
            </a:lvl2pPr>
            <a:lvl3pPr marL="913903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6" indent="0">
              <a:buNone/>
              <a:defRPr sz="900"/>
            </a:lvl6pPr>
            <a:lvl7pPr marL="2741708" indent="0">
              <a:buNone/>
              <a:defRPr sz="900"/>
            </a:lvl7pPr>
            <a:lvl8pPr marL="3198659" indent="0">
              <a:buNone/>
              <a:defRPr sz="900"/>
            </a:lvl8pPr>
            <a:lvl9pPr marL="36556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2AD0D-C0C5-4678-A5E9-B34593525227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3DDC3-FE5F-45DC-BF48-C72552B60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86BF3-9D00-4E53-8DD3-A09AC66BB5D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A28F8-4148-4E1C-8A3C-4E4DDD12F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58681-94F5-4D43-B1C1-5829576369A7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38A3-72A8-40C9-8982-1F3583AE2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43EF6-98E9-418D-8877-B42BF90D8E4E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5F91E-B6E1-4A22-B653-9D9FAC98CD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868DA-8566-402F-B300-CA360A7E72B6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5E7E6-3F13-474D-B47F-615E8146F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B4552-9ADE-4F42-BF1C-1580B3854A0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25A1880-8884-4755-B0EB-4F67955DF46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D5F06-9E36-432A-9694-EB2B305EDB57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5AD0486-7A2D-419B-BA4F-DDE6F74D6E5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11AFC6-F34C-4934-93FB-9546BB8D69F7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CFE1D92-9ED0-4E73-9F99-9D7914107F0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fld id="{0B4D95AC-9585-419D-B987-F9A3E8AF466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9D07B-2C9A-4CA2-AE08-FE0CB37103A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C7309-43CC-4F92-801D-8683422722EE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3E2F2DC-46CE-4F00-B8CD-CB0B658A755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74D76-B99C-45AA-99B7-41992A3FB53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C8FA32E-8340-4030-BD2F-00778D223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7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200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2" indent="0">
              <a:buNone/>
              <a:defRPr sz="2800"/>
            </a:lvl2pPr>
            <a:lvl3pPr marL="913903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6" indent="0">
              <a:buNone/>
              <a:defRPr sz="2000"/>
            </a:lvl6pPr>
            <a:lvl7pPr marL="2741708" indent="0">
              <a:buNone/>
              <a:defRPr sz="2000"/>
            </a:lvl7pPr>
            <a:lvl8pPr marL="3198659" indent="0">
              <a:buNone/>
              <a:defRPr sz="2000"/>
            </a:lvl8pPr>
            <a:lvl9pPr marL="365561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415368F-2663-4E6D-AB4F-E618A708589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6BC6A1D-3300-4FA1-A3D2-22F9E82C2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8CB4D-4F6C-4379-B95B-FDC695BE3E5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855644-B94A-45C5-839D-2357E4C9C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E05B4D6-DC55-4AD8-BA7E-57C8D75FED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980C076-CC4C-4310-9344-33FDD347910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DE538FA-DA2C-4B98-8C87-98ABEF6F79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fld id="{B6F6E960-BA34-442D-BC5E-B604355B409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EA523E-F0F6-4EAB-88CA-30BF9B69310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B0C8-3607-4177-BF23-D1B38E7C6E4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052E0EB-ABC9-41C7-A721-B0464AD25D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180392F-2252-4ED7-B18E-1100D0FE3B0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8885A1A3-A58E-45E0-8480-A09F21559BD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5773CD-5B6F-47DA-9F2C-DB795BF319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54EF3-21DD-49C0-96E1-C4044418F5A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D2FA4-DD7F-4D2B-85C7-377C1E157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83DF0E-8F1D-4058-829A-577B8203EFA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97FC9323-6FFA-482A-82AE-976A31645E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75D83-8A7D-48F6-A987-1CD37F1425A5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D86F9-9FD5-41C8-B72F-5C3D93BC34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E2843-0349-435D-B2D2-1316CC2B478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5F11F-5B4B-4BE3-A3AD-220A78971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5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2" indent="0">
              <a:buNone/>
              <a:defRPr sz="2800"/>
            </a:lvl2pPr>
            <a:lvl3pPr marL="913903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6" indent="0">
              <a:buNone/>
              <a:defRPr sz="2000"/>
            </a:lvl6pPr>
            <a:lvl7pPr marL="2741708" indent="0">
              <a:buNone/>
              <a:defRPr sz="2000"/>
            </a:lvl7pPr>
            <a:lvl8pPr marL="3198659" indent="0">
              <a:buNone/>
              <a:defRPr sz="2000"/>
            </a:lvl8pPr>
            <a:lvl9pPr marL="365561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7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200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81" y="735556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2" indent="0">
              <a:buNone/>
              <a:defRPr sz="2800"/>
            </a:lvl2pPr>
            <a:lvl3pPr marL="913903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6" indent="0">
              <a:buNone/>
              <a:defRPr sz="2000"/>
            </a:lvl6pPr>
            <a:lvl7pPr marL="2741708" indent="0">
              <a:buNone/>
              <a:defRPr sz="2000"/>
            </a:lvl7pPr>
            <a:lvl8pPr marL="3198659" indent="0">
              <a:buNone/>
              <a:defRPr sz="2000"/>
            </a:lvl8pPr>
            <a:lvl9pPr marL="365561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C3728C7-51A4-4F3D-973B-B7F3BFE8944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5EEE688-E4F3-4539-86B5-78C428375C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A58F1-D417-4BA4-9BF9-F61DEA54AAEC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CA45F-B7F6-4DFB-9A6B-68E85CEF7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A0361-9870-4B32-8B77-D1C40FF4603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70CC1-9D75-4898-9B4D-040DAB94C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DF37B-B778-4C74-AB4E-9104BC755DC6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6D9B79-AEA6-49A7-99D6-7C160A65430C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33D27024-CE26-411C-852A-24654837C39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8E792D98-466D-44FB-A125-A633A948B0C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C3DCC1-789A-482A-BA78-6EDCF2B0ABA6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8F87D-48C3-4AF1-A3AE-5B3EAC3F7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F2B3D8-0E01-4EEA-9B0D-99E55B315934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0B5F4464-2589-453C-8F5C-484533133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C4333B-19BC-416D-86C7-2C5DE37BCEAE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C66097-082A-4A6D-A752-CE3F3816CC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DCE45-EB96-45DD-812A-9B25BC6B8D3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86BAC9-6C7C-4383-881B-E52B3748DD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D6F13-82A5-467C-A7F6-2E1CCBE7803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8E80C6-78AD-4549-815D-4C6DAE8BFD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9569CB28-D594-40E1-888B-658D56F8E33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EA42AE7-6092-4AB3-A20C-47F7CE8FDF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7D81E-6408-4D0F-95B2-2FD5D01AE54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8FE30-8A47-46CE-825D-5D72EF96CE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9885A725-8032-4C13-8620-5BF9844C6067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DA64E72-A400-4085-B6AB-DF770966B5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12ACD6-0024-470F-A34C-8CD9DCF80FF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29F814-CDC1-48BB-B874-AFD50055B7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AD03F-DFA4-43E2-99F6-45C1C324BA4C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1407CD-CA34-4575-B1B1-F46304E85E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C650E9-8757-40B8-BCF7-087D420941EE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48F42E-61C6-4BF5-8226-53A387A1B4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11EF41-27AC-472B-874F-C65A4C62F68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8D7DF5-7987-48F5-89BD-23A4B82515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97309-F6D4-4EAB-967B-32F84D7D652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181805-359E-4F7F-B2F0-4B74228C50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5A6353-B429-445B-A36E-C66269C88F5C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4A2A60-26B8-417B-BEC2-7C4C458067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E19A9-0BE9-40D6-BB40-AA5A796346E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4EAF85-5EC0-4213-A0C5-D06BD8178C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7FF9FC-A7B7-4539-AF6F-65E373425042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76C6E3-D3FB-4559-AB8A-26CB8D1A5B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09C11-F5A2-4B86-B801-BE03DE3FABAE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23264E-DACD-408E-BD8B-15204C1E43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9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F75EC-92AF-40D2-A6A5-30FB181EF094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850ED-38F9-4A9D-93BE-8B9E087061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1AD485E2-90A5-4937-A21F-C25BAF7F1FA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9B2F16D-26EB-48C1-B9BD-775937C050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686B6CB-893E-4223-9E0D-7D978B4DF19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B6DD5F7-04D5-4B2B-9FD2-D5BE1C5858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BB75A1-B971-4DDE-BEC9-B5E6E3F1B1E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95B236-62E3-4583-87A1-719797650C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A4257-9A2A-4278-9800-CBE24C0EAA74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252265-4411-4603-A9B8-592E99A9D6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99CCE5-FC9C-485E-A085-7372695F36B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1185FC-B6FC-489B-BD24-7A6422CD94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90538D-AFFD-4C1E-ADF6-FEC3CBEF5B5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9982BB-5113-4DBF-8094-C102FAA32A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5888E9-169E-4614-A471-CDD2D627AB9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42F918-BCBD-40CA-A138-31438AFD53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A03CA-E910-4CCA-9129-E093649B5D8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8D80D4-29E9-44A8-BE05-5777D828E9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fld id="{B77FB348-95D5-4D7E-A69C-F1979C6AEE8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041965-BA07-43AD-BCEF-367170E925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8295D-2EC8-47A3-B71B-146CEAF20D02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7C111-27FD-4A8F-99A7-D96BE36AA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04913"/>
            <a:ext cx="7315200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16025" y="1981200"/>
            <a:ext cx="3284538" cy="39243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2963" y="1981200"/>
            <a:ext cx="3286125" cy="3924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631B73-7C5F-45BE-9AE7-C04B6E67D8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4E37F5-433C-43F1-BAA0-19673FCE47C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fld id="{1161577B-1DB9-4C4C-A350-134F422255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33759-135F-4EA1-B256-414E2F06FD55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39F72-7750-40A4-B95C-346F784867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4FDF56-A9FF-4866-8207-0E70C51CD99C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AAB40-8137-4E49-B577-8B722781C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8BEE5B-D55F-4A3E-B4CC-BA32F9381BB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477EA-6BEC-4CAE-9044-CFE3F175B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4984E-9DD1-44A9-8715-F88292FA8A8C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FD25A-2FE2-40EC-A21A-57E340F5C7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3EDE9-218E-4757-B5B0-5E8072EE8EA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EEFD4E-CCFB-4E99-B93B-813543E6AC9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fld id="{A37F7B89-8832-408F-8374-7E0E8CE33067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fld id="{BDC23642-52C0-4465-933B-B1A77AD600A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3D23A-7F23-466C-A238-7EE137F53B7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14074-1261-4AA6-B656-57C548795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EE3AD-50A1-405B-926B-6546FE964E66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fld id="{3850FB25-3669-4682-B07F-D6320012DF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83329456-7819-4CE0-A9FB-9C69A236B264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44D524-6B5F-4DA7-9ED6-9FDFBBB773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5997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8" y="5027233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55B72530-FAE6-4735-99EC-9A045D664302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A5C41D5-FE5B-4118-B1D5-08745D45F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5E2D5-60D9-4A5E-A26A-339755F1094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2A19A-B1C4-4BCD-B7A5-6839B1B98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065C5-8267-4A40-A7E2-FED885C6947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4F407FA5-64F7-4043-A328-FB66FE767A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17E85E-6DC2-4663-8278-09B224FFA8E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365C5-E45F-4C89-B603-54470E034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0500C-A3CA-4D7A-B90F-36E84CCD471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327FB-7253-492A-83DE-8D1D509C4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02A8EE-FA1A-430C-B7E1-3DCF30E9DE79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9B2CE-408A-433D-B1F1-2213D52FC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EE1997-5DB8-44BA-B1FB-10394D5A6DA5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6946C-8778-42FB-8A0D-B5D47F1D52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F4607-5C3A-4CE9-98F0-C711C15258CC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6674A-0E4A-4603-8D37-8CA74494746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6B35E830-63C3-4CB5-9EB4-53C153CD108C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F06E703F-6FB8-414E-ADA3-CCDAB70C2C5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CC5D6-8486-43E3-BE75-4136EC049E15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1B167-8859-434A-B432-5283D678B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A3448-CFE1-4259-8FFC-CB8CAEC3366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04C053AB-E3AD-40EB-AB44-F6E6B0ECE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1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31" y="959719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fld id="{A5828833-6118-4F9D-BE13-AFE4F704CE3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fld id="{70023926-04F3-47B7-B4E3-DA7A712C8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fld id="{5AC74DF2-E7E1-42AC-AE3C-B95FEA3F803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89A856-48D5-4103-8F86-931DF43EB7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A1939-7A07-462F-AC11-602CAC91D4E9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EE5A1-BC70-44EB-8791-ACF5F9EEE8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0BEA82-4CF1-4566-AB47-5D15F1BD82A9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fld id="{A767E6A6-F5E5-497A-BED2-0D528992BD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3D343-0D90-4AD7-BA7B-75247FFCE14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96413-C2DC-498B-89E1-A81CE155F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4985A-9960-4352-B1E4-8937CBF8F73E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282CA-C4CA-4FE4-B071-5EC2984F6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2CCFF-2E57-4DA8-8998-3C8E4226F04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F919B-5C5E-4901-A09A-8F8E5088B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B5EA2-1C85-45C0-A2CE-82A3BD7725F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BA6BE-EF2E-4512-B811-B0871D2306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EB085-5E67-4910-B6DF-D18631D6A2A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3905E-E6F7-4896-8184-BE64DEB72C7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fld id="{8E70E211-BD4C-4399-B578-6EBEC27FAA1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fld id="{75532125-9698-4187-ACAC-82F1A1A8D2B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16951-E476-4B06-A357-1A7AED2FB99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099EE-62A9-46C4-B173-85A4653D3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9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52" y="4494204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E2D3A3D-FB0C-4E3F-8419-7671B1E3182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/>
            </a:lvl1pPr>
          </a:lstStyle>
          <a:p>
            <a:fld id="{C3EA0164-159D-4730-8AE6-FEAF11E00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DAE71-7463-4F63-8DEA-C3C51401016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fld id="{F2CCBA8F-D7DE-4C97-B1A3-E22116624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0A952-C947-42FB-999A-42ADBB599176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0DC172-1E7D-4220-BE5B-B85ACC2312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B79418-68EB-4107-A421-B40653483A7E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E409B6-3D07-4707-8154-BE9DB5364D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2184AE-0607-49AE-8AD9-8E609FD8675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DCBC12-0A97-42FE-8751-A7F16C2E7B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E87EC3EE-E2FA-446C-98CE-240C8DC976E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9B8523D-6D37-43D9-83B6-DB6797CDC7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0645FA2-F404-44B4-BC75-3079B78A18B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11095F9-4E70-44F6-8518-A42593D30D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70A2D-B590-4DBF-AA69-AC552E52BF6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D62E9B-68CB-4D00-9F5A-FD6E595EDC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C26FF-3AE6-469E-B194-9851ADE6B4F6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512BFA-4C4D-4084-B19B-D1A40ED6C7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1564BC-E62B-4F27-AFC7-A8B4C893FB1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7F01F4-0330-4068-9000-9212EDBA4E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23534-1CDB-447C-AB8C-951ADF3F273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C8004B-BA4F-42A7-9EBC-94506B22A5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6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4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fld id="{E0E4CAC8-7679-4C93-B972-89B6C4D79CA9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fld id="{1EAE3872-F229-4ECD-A186-A5C667B5D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EF61-19DB-4EA3-A3AC-AC4E608E029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F4B6DD-16DA-4A37-A80C-EDDC2E8393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51BF8-3DF8-421E-B9CA-46F5C84EDF0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4F712F-7FB8-4BFC-A8EB-B4DC193CBF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7C447-1DA1-4274-B026-2FBF2D7FDE7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FC0E0-BCEE-44F6-A8DC-EDAD30A558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96F87F-9E5D-4980-9274-C2B02D99FD7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7F06F9-8829-4DE7-8A03-338ACB8EEC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D3BFF9-CD14-404B-9B8B-B0922D2D3AD9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9485B7-FD25-4A8A-8229-E9E389E4C5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C4D8CE6-8C70-4266-8C4A-D4ABEB6112F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69273D1-A67B-4386-854C-2B17EB5231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1509397-E8F5-43E2-A405-92FE3F94FF1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AF8D9E1-37A6-4137-8ED4-B501698117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AC92BF-E1D9-401A-BB7E-5762142B553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F2DDAD-667A-472B-8CB5-F551538F65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28FB2C-A17C-436C-8EF7-A5BC5958AF9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B9839F-15F4-4F9D-885A-481B5DE384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A95C5-64A7-4080-B5F1-C19BC45191B9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FC82E9-73A8-4897-B8D2-D9B608B41D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EF825-0645-41A8-94B1-B6A523395BE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5434-080B-414C-B3E2-B452880D3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9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4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014" indent="0">
              <a:buNone/>
              <a:defRPr sz="2000" b="1"/>
            </a:lvl2pPr>
            <a:lvl3pPr marL="914028" indent="0">
              <a:buNone/>
              <a:defRPr sz="1800" b="1"/>
            </a:lvl3pPr>
            <a:lvl4pPr marL="1371039" indent="0">
              <a:buNone/>
              <a:defRPr sz="1600" b="1"/>
            </a:lvl4pPr>
            <a:lvl5pPr marL="1828053" indent="0">
              <a:buNone/>
              <a:defRPr sz="1600" b="1"/>
            </a:lvl5pPr>
            <a:lvl6pPr marL="2285067" indent="0">
              <a:buNone/>
              <a:defRPr sz="1600" b="1"/>
            </a:lvl6pPr>
            <a:lvl7pPr marL="2742081" indent="0">
              <a:buNone/>
              <a:defRPr sz="1600" b="1"/>
            </a:lvl7pPr>
            <a:lvl8pPr marL="3199094" indent="0">
              <a:buNone/>
              <a:defRPr sz="1600" b="1"/>
            </a:lvl8pPr>
            <a:lvl9pPr marL="36561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8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6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014" indent="0">
              <a:buNone/>
              <a:defRPr sz="2000" b="1"/>
            </a:lvl2pPr>
            <a:lvl3pPr marL="914028" indent="0">
              <a:buNone/>
              <a:defRPr sz="1800" b="1"/>
            </a:lvl3pPr>
            <a:lvl4pPr marL="1371039" indent="0">
              <a:buNone/>
              <a:defRPr sz="1600" b="1"/>
            </a:lvl4pPr>
            <a:lvl5pPr marL="1828053" indent="0">
              <a:buNone/>
              <a:defRPr sz="1600" b="1"/>
            </a:lvl5pPr>
            <a:lvl6pPr marL="2285067" indent="0">
              <a:buNone/>
              <a:defRPr sz="1600" b="1"/>
            </a:lvl6pPr>
            <a:lvl7pPr marL="2742081" indent="0">
              <a:buNone/>
              <a:defRPr sz="1600" b="1"/>
            </a:lvl7pPr>
            <a:lvl8pPr marL="3199094" indent="0">
              <a:buNone/>
              <a:defRPr sz="1600" b="1"/>
            </a:lvl8pPr>
            <a:lvl9pPr marL="36561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85128AF9-B0DB-47EE-8EA1-31B9C34E6A2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9FD96977-14DB-4B67-89AC-D2971F39A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B8258D-B023-4726-97DD-BCD65163AAE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747149-9AB6-4659-B5E5-CFE727D5F0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34148-D2FA-46C6-A75B-BFE4EC5051C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CD3663-9B9F-4816-9908-DC80D4B238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E2F89F-950B-4236-8611-10F640ED9C06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3C1CDC-21B1-463B-B3E5-1ABBB6B357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96E44-723E-4745-A2FA-2A92978430B4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A9B26-8D51-4DE9-A553-349002047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1C71D0-3B57-4E51-8012-F847AEDDEFF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B42EC-686B-4501-BB36-5B4D01F5E6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B98D97-3C16-4A57-A98C-BCD63E5E49F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2DD3E-17D7-48A8-8E3C-745CC88AF68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27028-3AE1-4157-A299-842F10019C9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28830-F943-474D-897F-72E7BD9DC6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E16F77-7F79-4885-AC28-F469DD5918C5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1CF08-2A6A-412E-AB51-B45254DB8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ACBAC-7025-4CBB-B32D-701C05703035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9478F-8474-48CE-AE38-4F229AA8C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261550-3C28-4B63-B5AC-7C10552D5FB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AADCE-7417-4F50-A563-D60DEB1E9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4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fld id="{3A4F5217-A5D4-42B7-9F5B-E0CD0DB4D412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fld id="{516E9101-B3AE-4930-9FA7-D1D41599E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C27E62-CAE7-44B3-91C0-4A84DF62F7C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D4403-CE7C-42FB-AA3B-180BC42B52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43121-18FD-48A4-B8E1-9FF7F4030F8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D62B2-AF1E-42F1-AAF7-F60E8F800C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B1CB0-17E7-4532-A5F7-68D38CC7DB6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2E943-200D-4B3C-9CE6-7BEC9F92C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8243B-E52E-41F0-BB12-C2C94C5FA26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FAEE7-351F-4C8E-B71A-797E50869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93F11-1B76-4BEB-BBF1-95AB8F10409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920A8-B828-4F3C-B7F9-DB81F3312AE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9D769-073B-47C9-993A-22E7250F760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B94BC-3FEF-4CDB-A11D-DA018692C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82D41-F547-4877-8227-BC230D72C892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F1F4633-FAC5-4921-AC5A-F7598164EED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C5540-C659-4ACE-81EE-D7069186DF37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512A3-95F9-4F16-8FFC-FD35982D1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F0A447-BF65-4B48-86CD-CDBC269E0F4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ED74A-221F-440A-8D56-E88908A52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FFCA2-3833-4D91-ADE4-23E05BA87D7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EB95E-B36F-47C8-9A67-45792D7747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B8C2895-3E82-4A85-BD97-2C0CCE8B3609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/>
            </a:lvl1pPr>
          </a:lstStyle>
          <a:p>
            <a:fld id="{600912D3-C583-4411-A987-D22BAB347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F2836E-B325-46CB-8669-6E5833FF091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AA14-F48F-4CF8-99FC-896FEF0D6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E148C-91FC-4D94-B51F-7F20C5E9B63E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20B40-D5D7-4EB3-92D5-07C0F4280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B0A3E-D949-45EC-A3AB-3300ECCC9766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C199202D-F330-4FC4-9C46-403CC898B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367CE-7C1A-42E4-A2B0-2347FC9F5BD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FD25E-20B6-4CA4-B5FB-743B6CD2B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E98181-FBA8-4B50-BF94-3DFDAC23079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5DE68-D9A8-4FC9-9648-995BC53F7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E2BD5577-1250-4D38-8E3C-3994FE24F67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8028A6-0C6A-41A2-8183-F7CBA288FB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9E7A02-8251-41E6-9674-82A7732DB7C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64984-DFA4-4A22-B656-82A7B59B1E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969980-4DD6-4336-8F6E-075512DAD35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3A52321B-FE24-4688-9398-F3FF03C0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E0DB8-7DDA-428F-8BC5-895FEAED3312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2DAB9-E56A-48C8-A2F1-EA695EDC66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FA0572-D585-42C6-A372-957F54CC15C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23E8A-01D2-464F-B08B-1987B322E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9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92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014" indent="0">
              <a:buNone/>
              <a:defRPr sz="1200"/>
            </a:lvl2pPr>
            <a:lvl3pPr marL="914028" indent="0">
              <a:buNone/>
              <a:defRPr sz="1000"/>
            </a:lvl3pPr>
            <a:lvl4pPr marL="1371039" indent="0">
              <a:buNone/>
              <a:defRPr sz="900"/>
            </a:lvl4pPr>
            <a:lvl5pPr marL="1828053" indent="0">
              <a:buNone/>
              <a:defRPr sz="900"/>
            </a:lvl5pPr>
            <a:lvl6pPr marL="2285067" indent="0">
              <a:buNone/>
              <a:defRPr sz="900"/>
            </a:lvl6pPr>
            <a:lvl7pPr marL="2742081" indent="0">
              <a:buNone/>
              <a:defRPr sz="900"/>
            </a:lvl7pPr>
            <a:lvl8pPr marL="3199094" indent="0">
              <a:buNone/>
              <a:defRPr sz="900"/>
            </a:lvl8pPr>
            <a:lvl9pPr marL="36561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EC058D2A-1C48-4F55-BFFA-B4FE499F8B2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DD7E3913-9DFA-42FA-8C6B-A088167FB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C53B08-DFBE-4418-9593-E9DC982FC4F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5126D-F238-41EA-9381-2B9C6182B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A84AD-66DD-4E55-9E19-7DEA5317A34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F90D4-6B3F-4B1A-9E22-5E625D54E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A71A25-6081-4EE6-A436-F5BE73DF8E57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8E852-6AA2-42CD-B1E4-153CFEFF550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2DDD99A1-8532-44A8-BE89-6554CC8EEEA4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E56DC5AD-8B6E-4791-96BB-A430D0D4349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D13DA-DCDA-44F6-9C91-2C76CE4389E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D43FE-1E79-4704-AEEF-425E5E0CD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F81E2-6378-456C-A5D9-AA230FA8E8D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fld id="{BD260F1B-7CA2-4CBC-BBCA-CC45B03A5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4" y="2744938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32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014" indent="0">
              <a:buNone/>
              <a:defRPr sz="2800"/>
            </a:lvl2pPr>
            <a:lvl3pPr marL="914028" indent="0">
              <a:buNone/>
              <a:defRPr sz="2400"/>
            </a:lvl3pPr>
            <a:lvl4pPr marL="1371039" indent="0">
              <a:buNone/>
              <a:defRPr sz="2000"/>
            </a:lvl4pPr>
            <a:lvl5pPr marL="1828053" indent="0">
              <a:buNone/>
              <a:defRPr sz="2000"/>
            </a:lvl5pPr>
            <a:lvl6pPr marL="2285067" indent="0">
              <a:buNone/>
              <a:defRPr sz="2000"/>
            </a:lvl6pPr>
            <a:lvl7pPr marL="2742081" indent="0">
              <a:buNone/>
              <a:defRPr sz="2000"/>
            </a:lvl7pPr>
            <a:lvl8pPr marL="3199094" indent="0">
              <a:buNone/>
              <a:defRPr sz="2000"/>
            </a:lvl8pPr>
            <a:lvl9pPr marL="3656107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014" indent="0">
              <a:buNone/>
              <a:defRPr sz="1200"/>
            </a:lvl2pPr>
            <a:lvl3pPr marL="914028" indent="0">
              <a:buNone/>
              <a:defRPr sz="1000"/>
            </a:lvl3pPr>
            <a:lvl4pPr marL="1371039" indent="0">
              <a:buNone/>
              <a:defRPr sz="900"/>
            </a:lvl4pPr>
            <a:lvl5pPr marL="1828053" indent="0">
              <a:buNone/>
              <a:defRPr sz="900"/>
            </a:lvl5pPr>
            <a:lvl6pPr marL="2285067" indent="0">
              <a:buNone/>
              <a:defRPr sz="900"/>
            </a:lvl6pPr>
            <a:lvl7pPr marL="2742081" indent="0">
              <a:buNone/>
              <a:defRPr sz="900"/>
            </a:lvl7pPr>
            <a:lvl8pPr marL="3199094" indent="0">
              <a:buNone/>
              <a:defRPr sz="900"/>
            </a:lvl8pPr>
            <a:lvl9pPr marL="36561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18ED9ED-369F-4EF5-AA8C-28E36903E93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/>
            </a:lvl1pPr>
          </a:lstStyle>
          <a:p>
            <a:fld id="{E84D4AC3-A9B9-4831-8C50-E14D31270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5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4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fld id="{4D985900-D555-445A-909F-97871DDBE9A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/>
            </a:lvl1pPr>
          </a:lstStyle>
          <a:p>
            <a:fld id="{C46D9620-1DAB-4A9E-9B0D-B2405B379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anchor="ctr"/>
          <a:lstStyle/>
          <a:p>
            <a:pPr algn="ctr" defTabSz="4570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7" y="511416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5" y="1075676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FFF0CC2C-0397-435B-8B79-232E239D14B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EC121FF5-0DCC-4CF2-A897-3D7C2A099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53D15-13CD-462E-A69A-9BC2CA003B3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9A556-AA69-4024-A3FC-9FC89B93D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343E8-6AD2-4B9D-9231-2BE77187627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BD5CA-D5EE-4ED8-A88D-2889BCB01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A557B-F354-4683-AF9F-636994F0E90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24E05-2AF5-4C94-9EFA-9C567BA51E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10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793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69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36DB2-5B14-420E-A87C-D47B2062A1D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4119-AAAD-4E5D-A3BE-FF4241F77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BA0EA6-9CFA-4786-878C-5BFBEC1586D4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B7635-3DEF-4A1B-BE04-1BE94F701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B5EC1-27B6-4658-8015-4D046DC91D94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2895-9A21-4FFC-AD3A-D3B7F384F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D789C-85F0-4ACA-80AD-438F67E0F5AE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34CDB-26C0-4DCB-9D6D-086627368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CB4198-8AD1-4AC4-9864-AF7BF42B1A5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A6FAD-FCDF-49F2-9AE7-4DF42806B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71C6F5-CC2F-4D9E-95C4-E78778AA97BE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ACF81-6C1C-4FAA-B839-40A7C06F8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C6EC96-770A-4F89-82D6-2AB96BCD99F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CDAD3-63B3-4D7D-B402-3D4880A51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6BA92-78DA-4BA8-8285-6A52F76E26EE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CB7A5-3BDF-433F-9CAC-ABC962823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E451B5-2CC2-482A-B25E-1090D5FE983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5BCB51-9659-4E38-A5D8-0F98BB4C920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D45EA-D5BB-425D-9716-FBFF3C6B727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8E3BC-9CD1-4D01-B146-4DAEAFE81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10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793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69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9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2" indent="0">
              <a:buNone/>
              <a:defRPr sz="2800"/>
            </a:lvl2pPr>
            <a:lvl3pPr marL="913903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6" indent="0">
              <a:buNone/>
              <a:defRPr sz="2000"/>
            </a:lvl6pPr>
            <a:lvl7pPr marL="2741708" indent="0">
              <a:buNone/>
              <a:defRPr sz="2000"/>
            </a:lvl7pPr>
            <a:lvl8pPr marL="3198659" indent="0">
              <a:buNone/>
              <a:defRPr sz="2000"/>
            </a:lvl8pPr>
            <a:lvl9pPr marL="365561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93178E-C928-4D27-A8D2-FF9101F2C39E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B3EB20-467D-4091-B4FF-145DAAA9686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BAB64-7365-4DF4-9350-43CC3017CA3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00D7F-11D7-4E7F-B9F2-E1BCEB46EC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7897E-26C2-4F09-BA45-2620DA1B4B9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5AA1A-C3F3-4D96-8DAF-A0474DE08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461ACC-CB4B-40BA-8937-3909FCBD499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B74D1-9998-4B02-8B2E-6E033C6FD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69A2B-1982-4F7C-AE8E-92E519328404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47C2C-2B7E-4F90-A62F-83DEA53AF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4E2110-D526-4AA2-A044-808181B07014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7F4B8-0AA8-498F-8535-AF0D88F11A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59872730-9A6F-43F2-8808-C06A9DB2C0F4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CA6DB257-564F-4146-B02B-FF20BC329E9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BCD1D-951A-4438-8568-8A67A5825EBC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18F20-CF43-4B3C-8475-5280EBC95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108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D6DD6-6694-4843-BAD6-72B53087BE27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1D6F7-DF78-4536-9B2C-C0A3FFD6A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1E97FA25-E1E6-4A94-BAAE-DB9240C0388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4322D86-ECD6-42CD-9ED6-3FB39199926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4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4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6E8FB6-8DE9-4A27-BFCA-DD2FCF6623D9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50836-8B40-43A3-80BF-8D1CD46097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3C5C5-3018-449F-953A-4938C539966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5B4D6D-D228-4C49-945B-770B930015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ED0F9AFE-5769-45F2-83BA-2066346139D4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98E20C8-60C3-4180-B174-29A4941CEA3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6528D-4ED4-4595-87F8-3D85EB185AE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EF7D4-4E6E-42C9-A320-A2EB6FEC9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39BEA-2635-49C1-A5FF-A524B556C786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49CE8-6323-4A63-A947-951147231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5116A7-933F-4BB4-972B-603082290EA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D4F3C6-8F8E-4582-A546-ABA0F0BEB1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0F32A-C611-4143-91D1-6946A452B6E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699ED-9FE8-499F-A27E-96096CB4E6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Arial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Arial" pitchFamily="34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FEBE5-2694-480F-9C02-E46ADF2A6377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DDC967-A32C-4AD4-8813-A7EF78571F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Arial" pitchFamily="34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634E5C-CB8F-4D60-A207-805BB6E56B1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3AFF77-EACB-49A4-AD1B-50D8EA5F4E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3DDE6-1F9F-48C8-B83C-435939BC5D19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E3079-4C2A-47AD-A337-C12CCCFD1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B29377-FEDE-4A96-A15B-40EFD57F390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3A44E-AD35-4539-938A-4CC578A9A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6" rIns="91388" bIns="45696" anchor="ctr"/>
          <a:lstStyle/>
          <a:p>
            <a:pPr algn="ctr" defTabSz="456952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6" rIns="91388" bIns="45696" anchor="ctr"/>
          <a:lstStyle/>
          <a:p>
            <a:pPr algn="ctr" defTabSz="456952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6" rIns="91388" bIns="45696" anchor="ctr"/>
          <a:lstStyle/>
          <a:p>
            <a:pPr algn="ctr" defTabSz="456952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6" rIns="91388" bIns="45696" anchor="ctr"/>
          <a:lstStyle/>
          <a:p>
            <a:pPr algn="ctr" defTabSz="456952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9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6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6952" indent="0">
              <a:buNone/>
              <a:defRPr sz="2000" b="1"/>
            </a:lvl2pPr>
            <a:lvl3pPr marL="913903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6" indent="0">
              <a:buNone/>
              <a:defRPr sz="1600" b="1"/>
            </a:lvl6pPr>
            <a:lvl7pPr marL="2741708" indent="0">
              <a:buNone/>
              <a:defRPr sz="1600" b="1"/>
            </a:lvl7pPr>
            <a:lvl8pPr marL="3198659" indent="0">
              <a:buNone/>
              <a:defRPr sz="1600" b="1"/>
            </a:lvl8pPr>
            <a:lvl9pPr marL="36556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90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6952" indent="0">
              <a:buNone/>
              <a:defRPr sz="2000" b="1"/>
            </a:lvl2pPr>
            <a:lvl3pPr marL="913903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6" indent="0">
              <a:buNone/>
              <a:defRPr sz="1600" b="1"/>
            </a:lvl6pPr>
            <a:lvl7pPr marL="2741708" indent="0">
              <a:buNone/>
              <a:defRPr sz="1600" b="1"/>
            </a:lvl7pPr>
            <a:lvl8pPr marL="3198659" indent="0">
              <a:buNone/>
              <a:defRPr sz="1600" b="1"/>
            </a:lvl8pPr>
            <a:lvl9pPr marL="36556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90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E2204-1F8C-46D2-A6BA-12E9A815A9B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33F0-2DAC-4033-AFC9-F4DABC02A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9C32D-91DC-44B0-9D37-4FB4F816915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DD7060-1C93-440F-84FC-4699560A89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C5BAE-7839-490E-9836-281BFE7B810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EFDC3C-DD24-4B38-B018-A9B8CA3646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84843-32E2-4B81-BD5A-AFA3E2EF87F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D39E26-0BFF-41FF-9C62-0CF14D070A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01BA499-3330-4B71-AB3E-F282992452A2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A6DA33-CFF8-401A-B3CA-BFEA3406B2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9C31091-AA2D-4125-A17C-76B284937707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F61E546-76BE-42AE-96EE-B16F50AAD6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70EC3-B8DE-4DCC-9BD9-508337B79A86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801EE8-CB07-46FC-9DCD-75B4978E1B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6E274-6B87-4C22-9291-522ABEA1D41C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AA45EE-E252-4189-8490-055330E1CB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59D38-83A5-4B08-B6C6-08D9CA7733D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A75923-5623-436C-963C-8A46F84B86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2D49E5-832B-42BA-BB95-666014241B6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49237-1027-4F52-BE21-8DA4984D48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94C90E-170C-48A1-AECB-6399162047C2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ED0FE6-12C6-4F44-937B-3A8CBB5DB4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CFBD6-05AF-446A-A8E6-B31E83B82E49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91CD2-58A8-4140-A6BF-7570B4D095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552BB-3965-4FF9-87D1-CF6EFA8FCC5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2DF87A-AE4E-49D5-86F1-A38F1452FE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0E665-2E54-4C96-8966-44EDB252D51C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66A24-D69F-4B01-93DD-132786979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02B2-E92F-4860-B215-317C5E6CB4E7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BFBDD-394E-41C9-A631-7730B5A2D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606053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ACDF13-2BFC-4F08-A27F-D6212EFD0E62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97B18-2A41-4805-B638-DB53985CB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E077C-7064-40CC-BA98-79BB252A122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64864-1E1C-4297-9448-BC34E9B44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C08DB3-678A-48A8-BCFA-A94B6F730F1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44AAC-D283-4D65-96C1-C1CD2CBB1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661E1B-0A8B-42B6-8CC6-BA927C694506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ECDF0-956F-4C07-A0DF-C36715090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606053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243D5-567B-4BE2-BFCC-41E4B9C97A1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EDFEB-3C5C-4B7F-A563-32DC252A1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379F3-C96A-448B-A271-314C7EFC1644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C9F6D-5C9D-4615-99F0-FCEA0C2D0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rgbClr val="CACA9E">
                <a:alpha val="39998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lowchart: Process 6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E7AB07-9086-42EF-B0BA-5662CAE61A0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9176F-C11B-4359-BC64-18E7BD887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989D28-C7A4-4984-87C0-6B94CC8C81E5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1AB3E-1B2A-4525-9EB8-8F28B7273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E960F-CDE5-4FD9-8F01-6DFACFA76A3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07AD-13A1-44FA-8534-D23F081BA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78159-D582-48A0-B87F-0AEA8F9A0F9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0705F-E8F2-4AF8-B4CE-0E5DF200A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3CF33-43D9-4D3C-8255-533F54B00C4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9CDA-9C0E-4B60-8D7A-B9A672C98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A73D8BA-5768-4682-BAFD-68913142434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145F573-981E-4645-850D-8DAAF9DDB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CB1A8-E03F-4C13-BD18-4EB5DB8B81D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E435E-7A2E-4EF7-9F9D-FE525C2CF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38721B0-8347-4898-B418-138A1B3DD466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FE1FB76-EB88-4D85-A7FD-82F293ED1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A2C1D68-BF0C-429D-8BD5-F63D06ECE64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CCB60D2-8D4E-4E20-9728-7975A96E8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F9D27-F55F-4C80-842D-977C63BF5EA5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FFCBC-8962-4C64-A2E0-F41D7C0A8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FE321A-DBEA-4477-90C9-E0FD92B52999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EC43D-7BEE-480D-B541-D3BE93BFF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047C92A-5BC0-46C9-95DF-35B77E753055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CD21F0E-CE5D-4106-8904-BED2930E6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6952" indent="0">
              <a:buNone/>
              <a:defRPr sz="1200"/>
            </a:lvl2pPr>
            <a:lvl3pPr marL="913903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6" indent="0">
              <a:buNone/>
              <a:defRPr sz="900"/>
            </a:lvl6pPr>
            <a:lvl7pPr marL="2741708" indent="0">
              <a:buNone/>
              <a:defRPr sz="900"/>
            </a:lvl7pPr>
            <a:lvl8pPr marL="3198659" indent="0">
              <a:buNone/>
              <a:defRPr sz="900"/>
            </a:lvl8pPr>
            <a:lvl9pPr marL="36556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C73DE9-88B6-4321-AE6A-7B538B2DEBB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FE13C-B5F9-4C3B-9CE4-7BC11FCEC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DD4B6-853B-4EBB-A087-FEE4B15E1294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FA6D9-441D-46F2-BE11-8DB772448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4C6ACC-E2DC-4B72-8544-5D8221FADC3C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67751-2D09-4317-881E-EAFA4081B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193569-E5BE-4277-A45E-D3FAA3963A29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E80DC-B27A-4105-B4D0-9DE36CC33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5D00A-DE77-46E2-BB61-36E2BBF59172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0B41-41C2-4B68-B8EB-26E8E87D6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60011E-3B36-4E32-9B97-A8075362BBF2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F9B67-3684-4DBF-946E-5B5292B026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8DDA2-A72C-4291-99EB-ACD183D11719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D3378-FB83-4731-831D-35FDF337D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69AFB-CC58-4C0F-A589-82910718F03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DD8B6-6A39-48D4-B2D5-B620F74C74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A706D-EBAD-4A8D-A5AC-4B709447FC18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8496D-D609-4D02-8C51-457C71ADE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CB540-1194-434C-B7D7-1865CAD23523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78C62-A701-422D-BC64-15D56EB03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63399-7189-489F-BA1E-C1F2BF3DAD12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53049-62E8-4395-A9D5-0B844AABE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9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1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2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3.xml"/><Relationship Id="rId12" Type="http://schemas.openxmlformats.org/officeDocument/2006/relationships/theme" Target="../theme/theme19.xml"/><Relationship Id="rId13" Type="http://schemas.openxmlformats.org/officeDocument/2006/relationships/image" Target="../media/image20.jpeg"/><Relationship Id="rId1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4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0.xml"/><Relationship Id="rId8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3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5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13" Type="http://schemas.openxmlformats.org/officeDocument/2006/relationships/image" Target="../media/image13.jpe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582613"/>
            <a:ext cx="79184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9013" y="2044700"/>
            <a:ext cx="716597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 vert="horz" wrap="square" lIns="91388" tIns="45696" rIns="91388" bIns="45696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D9AB3"/>
                </a:solidFill>
                <a:latin typeface="Century Gothic" pitchFamily="34" charset="0"/>
              </a:defRPr>
            </a:lvl1pPr>
          </a:lstStyle>
          <a:p>
            <a:fld id="{A95F7053-2460-41CA-BAEE-89D681F32BD5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wrap="square" lIns="91388" tIns="45696" rIns="91388" bIns="45696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D9AB3"/>
                </a:solidFill>
                <a:latin typeface="Century Gothi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388" tIns="45696" rIns="91388" bIns="45696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D9AB3"/>
                </a:solidFill>
                <a:latin typeface="Century Gothic" pitchFamily="34" charset="0"/>
              </a:defRPr>
            </a:lvl1pPr>
          </a:lstStyle>
          <a:p>
            <a:fld id="{0DD173C1-7864-4184-8FC1-01F5E3FFB62B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449" r:id="rId1"/>
    <p:sldLayoutId id="2147488292" r:id="rId2"/>
    <p:sldLayoutId id="2147488450" r:id="rId3"/>
    <p:sldLayoutId id="2147488451" r:id="rId4"/>
    <p:sldLayoutId id="2147488293" r:id="rId5"/>
    <p:sldLayoutId id="2147488452" r:id="rId6"/>
    <p:sldLayoutId id="2147488294" r:id="rId7"/>
    <p:sldLayoutId id="2147488295" r:id="rId8"/>
    <p:sldLayoutId id="2147488296" r:id="rId9"/>
    <p:sldLayoutId id="2147488297" r:id="rId10"/>
    <p:sldLayoutId id="2147488298" r:id="rId11"/>
    <p:sldLayoutId id="2147488299" r:id="rId12"/>
    <p:sldLayoutId id="2147488300" r:id="rId13"/>
    <p:sldLayoutId id="2147488301" r:id="rId14"/>
    <p:sldLayoutId id="2147488453" r:id="rId15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FFEFCD"/>
          </a:solidFill>
          <a:latin typeface="+mj-lt"/>
          <a:ea typeface="ＭＳ Ｐゴシック" charset="0"/>
          <a:cs typeface="ＭＳ Ｐゴシック" charset="0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200">
          <a:solidFill>
            <a:srgbClr val="FFEFCD"/>
          </a:solidFill>
          <a:latin typeface="Century Gothic" pitchFamily="34" charset="0"/>
          <a:ea typeface="ＭＳ Ｐゴシック" charset="0"/>
          <a:cs typeface="ＭＳ Ｐゴシック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200">
          <a:solidFill>
            <a:srgbClr val="FFEFCD"/>
          </a:solidFill>
          <a:latin typeface="Century Gothic" pitchFamily="34" charset="0"/>
          <a:ea typeface="ＭＳ Ｐゴシック" charset="0"/>
          <a:cs typeface="ＭＳ Ｐゴシック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200">
          <a:solidFill>
            <a:srgbClr val="FFEFCD"/>
          </a:solidFill>
          <a:latin typeface="Century Gothic" pitchFamily="34" charset="0"/>
          <a:ea typeface="ＭＳ Ｐゴシック" charset="0"/>
          <a:cs typeface="ＭＳ Ｐゴシック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200">
          <a:solidFill>
            <a:srgbClr val="FFEFCD"/>
          </a:solidFill>
          <a:latin typeface="Century Gothic" pitchFamily="34" charset="0"/>
          <a:ea typeface="ＭＳ Ｐゴシック" charset="0"/>
          <a:cs typeface="ＭＳ Ｐゴシック" charset="0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4200">
          <a:solidFill>
            <a:srgbClr val="FFEFCD"/>
          </a:solidFill>
          <a:latin typeface="Century Gothic" pitchFamily="34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4200">
          <a:solidFill>
            <a:srgbClr val="FFEFCD"/>
          </a:solidFill>
          <a:latin typeface="Century Gothic" pitchFamily="34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4200">
          <a:solidFill>
            <a:srgbClr val="FFEFCD"/>
          </a:solidFill>
          <a:latin typeface="Century Gothic" pitchFamily="34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4200">
          <a:solidFill>
            <a:srgbClr val="FFEFCD"/>
          </a:solidFill>
          <a:latin typeface="Century Gothic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4213" indent="-334963" algn="l" defTabSz="912813" rtl="0" eaLnBrk="0" fontAlgn="base" hangingPunct="0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33463" indent="-347663" algn="l" defTabSz="912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18" charset="2"/>
        <a:buChar char="Ü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0013" indent="-334963" algn="l" defTabSz="912813" rtl="0" eaLnBrk="0" fontAlgn="base" hangingPunct="0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719263" indent="-347663" algn="l" defTabSz="912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232" indent="-228476" algn="l" defTabSz="9139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4" indent="-228476" algn="l" defTabSz="9139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5" indent="-228476" algn="l" defTabSz="9139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6" indent="-228476" algn="l" defTabSz="9139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39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2" algn="l" defTabSz="9139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3" algn="l" defTabSz="9139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6" algn="l" defTabSz="9139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8" algn="l" defTabSz="9139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9" algn="l" defTabSz="9139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10" algn="l" defTabSz="9139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3315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331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3317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6370D118-347D-4305-84C9-6BBD86F2487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4FB769"/>
                </a:solidFill>
              </a:defRPr>
            </a:lvl1pPr>
          </a:lstStyle>
          <a:p>
            <a:fld id="{CC1FDDBA-0BBE-4A5E-A540-8E1D7DF24B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596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96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00" r:id="rId1"/>
    <p:sldLayoutId id="2147488501" r:id="rId2"/>
    <p:sldLayoutId id="2147488502" r:id="rId3"/>
    <p:sldLayoutId id="2147488503" r:id="rId4"/>
    <p:sldLayoutId id="2147488504" r:id="rId5"/>
    <p:sldLayoutId id="2147488505" r:id="rId6"/>
    <p:sldLayoutId id="2147488506" r:id="rId7"/>
    <p:sldLayoutId id="2147488507" r:id="rId8"/>
    <p:sldLayoutId id="2147488508" r:id="rId9"/>
    <p:sldLayoutId id="2147488509" r:id="rId10"/>
    <p:sldLayoutId id="21474885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4FB76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A5D028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F5C040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4E3B30"/>
                </a:solidFill>
              </a:defRPr>
            </a:lvl1pPr>
          </a:lstStyle>
          <a:p>
            <a:fld id="{2CBE021E-B189-4C0C-906D-647B297C11D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4E3B3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4E3B30"/>
                </a:solidFill>
              </a:defRPr>
            </a:lvl1pPr>
          </a:lstStyle>
          <a:p>
            <a:fld id="{B7C7699C-25D9-4123-962D-0E3B2FE870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11" r:id="rId1"/>
    <p:sldLayoutId id="2147488355" r:id="rId2"/>
    <p:sldLayoutId id="2147488512" r:id="rId3"/>
    <p:sldLayoutId id="2147488356" r:id="rId4"/>
    <p:sldLayoutId id="2147488357" r:id="rId5"/>
    <p:sldLayoutId id="2147488358" r:id="rId6"/>
    <p:sldLayoutId id="2147488513" r:id="rId7"/>
    <p:sldLayoutId id="2147488514" r:id="rId8"/>
    <p:sldLayoutId id="2147488515" r:id="rId9"/>
    <p:sldLayoutId id="2147488359" r:id="rId10"/>
    <p:sldLayoutId id="21474885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A5D028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05E0DB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0532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05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BF56C0A4-665D-46EE-A5EB-C8C6BB69BB9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93614A8-7D20-462A-BA0B-59F54C05F8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prstClr val="white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360" r:id="rId1"/>
    <p:sldLayoutId id="2147488361" r:id="rId2"/>
    <p:sldLayoutId id="2147488362" r:id="rId3"/>
    <p:sldLayoutId id="2147488363" r:id="rId4"/>
    <p:sldLayoutId id="2147488364" r:id="rId5"/>
    <p:sldLayoutId id="2147488365" r:id="rId6"/>
    <p:sldLayoutId id="2147488366" r:id="rId7"/>
    <p:sldLayoutId id="2147488367" r:id="rId8"/>
    <p:sldLayoutId id="2147488368" r:id="rId9"/>
    <p:sldLayoutId id="2147488369" r:id="rId10"/>
    <p:sldLayoutId id="21474883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282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28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1EAFAD4A-688B-4BF7-B7FC-8E430EB51695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27D3BA7C-0BC5-4D11-9D63-1591ACB12E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371" r:id="rId1"/>
    <p:sldLayoutId id="2147488372" r:id="rId2"/>
    <p:sldLayoutId id="2147488373" r:id="rId3"/>
    <p:sldLayoutId id="2147488374" r:id="rId4"/>
    <p:sldLayoutId id="2147488375" r:id="rId5"/>
    <p:sldLayoutId id="2147488376" r:id="rId6"/>
    <p:sldLayoutId id="2147488377" r:id="rId7"/>
    <p:sldLayoutId id="2147488378" r:id="rId8"/>
    <p:sldLayoutId id="2147488379" r:id="rId9"/>
    <p:sldLayoutId id="2147488380" r:id="rId10"/>
    <p:sldLayoutId id="21474883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1F497D"/>
                </a:solidFill>
              </a:defRPr>
            </a:lvl1pPr>
          </a:lstStyle>
          <a:p>
            <a:fld id="{EFEE0FE3-A34C-4030-BF0F-A78B240E9791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F497D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1F497D"/>
                </a:solidFill>
              </a:defRPr>
            </a:lvl1pPr>
          </a:lstStyle>
          <a:p>
            <a:fld id="{1B5624A4-F9A7-438E-8E40-066A0B26F6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17" r:id="rId1"/>
    <p:sldLayoutId id="2147488382" r:id="rId2"/>
    <p:sldLayoutId id="2147488518" r:id="rId3"/>
    <p:sldLayoutId id="2147488383" r:id="rId4"/>
    <p:sldLayoutId id="2147488384" r:id="rId5"/>
    <p:sldLayoutId id="2147488385" r:id="rId6"/>
    <p:sldLayoutId id="2147488519" r:id="rId7"/>
    <p:sldLayoutId id="2147488520" r:id="rId8"/>
    <p:sldLayoutId id="2147488521" r:id="rId9"/>
    <p:sldLayoutId id="2147488386" r:id="rId10"/>
    <p:sldLayoutId id="2147488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4E3B30"/>
                </a:solidFill>
              </a:defRPr>
            </a:lvl1pPr>
          </a:lstStyle>
          <a:p>
            <a:fld id="{A30DD9F4-AB6C-4879-AB14-38401235EB3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4E3B3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4E3B30"/>
                </a:solidFill>
              </a:defRPr>
            </a:lvl1pPr>
          </a:lstStyle>
          <a:p>
            <a:fld id="{66B673B0-E1CF-46A2-AD80-5997B998B0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23" r:id="rId1"/>
    <p:sldLayoutId id="2147488387" r:id="rId2"/>
    <p:sldLayoutId id="2147488524" r:id="rId3"/>
    <p:sldLayoutId id="2147488388" r:id="rId4"/>
    <p:sldLayoutId id="2147488389" r:id="rId5"/>
    <p:sldLayoutId id="2147488390" r:id="rId6"/>
    <p:sldLayoutId id="2147488525" r:id="rId7"/>
    <p:sldLayoutId id="2147488526" r:id="rId8"/>
    <p:sldLayoutId id="2147488527" r:id="rId9"/>
    <p:sldLayoutId id="2147488391" r:id="rId10"/>
    <p:sldLayoutId id="21474885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A5D028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05E0DB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1F497D"/>
                </a:solidFill>
              </a:defRPr>
            </a:lvl1pPr>
          </a:lstStyle>
          <a:p>
            <a:fld id="{CA33BF0C-7964-4128-8ED7-3BE5D8F8769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F497D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1F497D"/>
                </a:solidFill>
              </a:defRPr>
            </a:lvl1pPr>
          </a:lstStyle>
          <a:p>
            <a:fld id="{1552C4F0-9123-4F67-8C0C-C42C4774C9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29" r:id="rId1"/>
    <p:sldLayoutId id="2147488392" r:id="rId2"/>
    <p:sldLayoutId id="2147488530" r:id="rId3"/>
    <p:sldLayoutId id="2147488393" r:id="rId4"/>
    <p:sldLayoutId id="2147488394" r:id="rId5"/>
    <p:sldLayoutId id="2147488395" r:id="rId6"/>
    <p:sldLayoutId id="2147488531" r:id="rId7"/>
    <p:sldLayoutId id="2147488532" r:id="rId8"/>
    <p:sldLayoutId id="2147488533" r:id="rId9"/>
    <p:sldLayoutId id="2147488396" r:id="rId10"/>
    <p:sldLayoutId id="21474885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1972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19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86ED6516-F5E1-4D20-B0D8-F4D2A6AEB1B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8FBE670-7BBA-4026-A5E8-0DA3060F35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prstClr val="white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397" r:id="rId1"/>
    <p:sldLayoutId id="2147488398" r:id="rId2"/>
    <p:sldLayoutId id="2147488399" r:id="rId3"/>
    <p:sldLayoutId id="2147488400" r:id="rId4"/>
    <p:sldLayoutId id="2147488401" r:id="rId5"/>
    <p:sldLayoutId id="2147488402" r:id="rId6"/>
    <p:sldLayoutId id="2147488403" r:id="rId7"/>
    <p:sldLayoutId id="2147488404" r:id="rId8"/>
    <p:sldLayoutId id="2147488405" r:id="rId9"/>
    <p:sldLayoutId id="2147488406" r:id="rId10"/>
    <p:sldLayoutId id="21474884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426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42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0890D171-0AE8-4798-A521-FF839FE3856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AB1BEBC-E1CF-41D1-8521-77589A6301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prstClr val="white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408" r:id="rId1"/>
    <p:sldLayoutId id="2147488409" r:id="rId2"/>
    <p:sldLayoutId id="2147488410" r:id="rId3"/>
    <p:sldLayoutId id="2147488411" r:id="rId4"/>
    <p:sldLayoutId id="2147488412" r:id="rId5"/>
    <p:sldLayoutId id="2147488413" r:id="rId6"/>
    <p:sldLayoutId id="2147488414" r:id="rId7"/>
    <p:sldLayoutId id="2147488415" r:id="rId8"/>
    <p:sldLayoutId id="2147488416" r:id="rId9"/>
    <p:sldLayoutId id="2147488417" r:id="rId10"/>
    <p:sldLayoutId id="21474884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654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CBCBC"/>
                </a:solidFill>
              </a:defRPr>
            </a:lvl1pPr>
          </a:lstStyle>
          <a:p>
            <a:fld id="{2ECC4F3D-6BB6-4AE6-AFC9-7CB1BCD70756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F0472BFA-17F3-4543-983C-273C78D7A193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419" r:id="rId1"/>
    <p:sldLayoutId id="2147488420" r:id="rId2"/>
    <p:sldLayoutId id="2147488535" r:id="rId3"/>
    <p:sldLayoutId id="2147488421" r:id="rId4"/>
    <p:sldLayoutId id="2147488422" r:id="rId5"/>
    <p:sldLayoutId id="2147488423" r:id="rId6"/>
    <p:sldLayoutId id="2147488424" r:id="rId7"/>
    <p:sldLayoutId id="2147488425" r:id="rId8"/>
    <p:sldLayoutId id="2147488426" r:id="rId9"/>
    <p:sldLayoutId id="2147488427" r:id="rId10"/>
    <p:sldLayoutId id="21474884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Scan1080Base.png"/>
          <p:cNvPicPr>
            <a:picLocks noChangeAspect="1"/>
          </p:cNvPicPr>
          <p:nvPr/>
        </p:nvPicPr>
        <p:blipFill>
          <a:blip r:embed="rId14" cstate="print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01" tIns="45702" rIns="91401" bIns="45702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wrap="square" lIns="91401" tIns="45702" rIns="91401" bIns="45702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Rockwell" pitchFamily="18" charset="0"/>
              </a:defRPr>
            </a:lvl1pPr>
          </a:lstStyle>
          <a:p>
            <a:fld id="{81E5C8B2-95DE-44DF-94BD-F1ADB1DFECA5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wrap="square" lIns="91401" tIns="45702" rIns="91401" bIns="45702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Rockwell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wrap="square" lIns="91401" tIns="45702" rIns="91401" bIns="45702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FFFFFF"/>
                </a:solidFill>
                <a:latin typeface="Rockwell" pitchFamily="18" charset="0"/>
              </a:defRPr>
            </a:lvl1pPr>
          </a:lstStyle>
          <a:p>
            <a:fld id="{D5BFAFC4-E1D4-4724-A852-7FC33D87C147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454" r:id="rId1"/>
    <p:sldLayoutId id="2147488455" r:id="rId2"/>
    <p:sldLayoutId id="2147488456" r:id="rId3"/>
    <p:sldLayoutId id="2147488457" r:id="rId4"/>
    <p:sldLayoutId id="2147488458" r:id="rId5"/>
    <p:sldLayoutId id="2147488459" r:id="rId6"/>
    <p:sldLayoutId id="2147488460" r:id="rId7"/>
    <p:sldLayoutId id="2147488461" r:id="rId8"/>
    <p:sldLayoutId id="2147488462" r:id="rId9"/>
    <p:sldLayoutId id="2147488463" r:id="rId10"/>
    <p:sldLayoutId id="2147488464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  <a:ea typeface="ＭＳ Ｐゴシック" charset="0"/>
          <a:cs typeface="ＭＳ Ｐゴシック" charset="0"/>
        </a:defRPr>
      </a:lvl2pPr>
      <a:lvl3pPr algn="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  <a:ea typeface="ＭＳ Ｐゴシック" charset="0"/>
          <a:cs typeface="ＭＳ Ｐゴシック" charset="0"/>
        </a:defRPr>
      </a:lvl3pPr>
      <a:lvl4pPr algn="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  <a:ea typeface="ＭＳ Ｐゴシック" charset="0"/>
          <a:cs typeface="ＭＳ Ｐゴシック" charset="0"/>
        </a:defRPr>
      </a:lvl4pPr>
      <a:lvl5pPr algn="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defTabSz="912813" rtl="0" eaLnBrk="0" fontAlgn="base" hangingPunct="0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30250" indent="-365125" algn="l" defTabSz="912813" rtl="0" eaLnBrk="0" fontAlgn="base" hangingPunct="0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+mn-cs"/>
        </a:defRPr>
      </a:lvl2pPr>
      <a:lvl3pPr marL="1095375" indent="-319088" algn="l" defTabSz="912813" rtl="0" eaLnBrk="0" fontAlgn="base" hangingPunct="0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+mn-cs"/>
        </a:defRPr>
      </a:lvl3pPr>
      <a:lvl4pPr marL="1370013" indent="-273050" algn="l" defTabSz="912813" rtl="0" eaLnBrk="0" fontAlgn="base" hangingPunct="0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+mn-cs"/>
        </a:defRPr>
      </a:lvl4pPr>
      <a:lvl5pPr marL="1644650" indent="-273050" algn="l" defTabSz="912813" rtl="0" eaLnBrk="0" fontAlgn="base" hangingPunct="0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+mn-cs"/>
        </a:defRPr>
      </a:lvl5pPr>
      <a:lvl6pPr marL="1919457" indent="-228507" algn="l" defTabSz="914028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3666" indent="-228507" algn="l" defTabSz="914028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7874" indent="-228507" algn="l" defTabSz="914028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2081" indent="-228507" algn="l" defTabSz="914028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4" algn="l" defTabSz="914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8" algn="l" defTabSz="914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9" algn="l" defTabSz="914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3" algn="l" defTabSz="914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7" algn="l" defTabSz="914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81" algn="l" defTabSz="914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4" algn="l" defTabSz="914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7" algn="l" defTabSz="914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8836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883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96464"/>
                </a:solidFill>
              </a:defRPr>
            </a:lvl1pPr>
          </a:lstStyle>
          <a:p>
            <a:fld id="{D030E168-E767-4A9C-BFCA-25042CA5C7BC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rgbClr val="696464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5B5E5D22-7DB0-4C16-AFBE-0E51226957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36" r:id="rId1"/>
    <p:sldLayoutId id="2147488429" r:id="rId2"/>
    <p:sldLayoutId id="2147488537" r:id="rId3"/>
    <p:sldLayoutId id="2147488430" r:id="rId4"/>
    <p:sldLayoutId id="2147488431" r:id="rId5"/>
    <p:sldLayoutId id="2147488432" r:id="rId6"/>
    <p:sldLayoutId id="2147488433" r:id="rId7"/>
    <p:sldLayoutId id="2147488538" r:id="rId8"/>
    <p:sldLayoutId id="2147488539" r:id="rId9"/>
    <p:sldLayoutId id="2147488434" r:id="rId10"/>
    <p:sldLayoutId id="21474884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4E3B30"/>
                </a:solidFill>
              </a:defRPr>
            </a:lvl1pPr>
          </a:lstStyle>
          <a:p>
            <a:fld id="{B76F7044-73C5-4A89-ADB2-8394536360C0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4E3B3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4E3B30"/>
                </a:solidFill>
              </a:defRPr>
            </a:lvl1pPr>
          </a:lstStyle>
          <a:p>
            <a:fld id="{1B3F5521-B2ED-4F96-8C4E-30E751A980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0" r:id="rId1"/>
    <p:sldLayoutId id="2147488436" r:id="rId2"/>
    <p:sldLayoutId id="2147488541" r:id="rId3"/>
    <p:sldLayoutId id="2147488437" r:id="rId4"/>
    <p:sldLayoutId id="2147488438" r:id="rId5"/>
    <p:sldLayoutId id="2147488439" r:id="rId6"/>
    <p:sldLayoutId id="2147488542" r:id="rId7"/>
    <p:sldLayoutId id="2147488543" r:id="rId8"/>
    <p:sldLayoutId id="2147488544" r:id="rId9"/>
    <p:sldLayoutId id="2147488440" r:id="rId10"/>
    <p:sldLayoutId id="21474885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A5D028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05E0DB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17895"/>
                </a:solidFill>
                <a:latin typeface="Times New Roman" pitchFamily="18" charset="0"/>
              </a:defRPr>
            </a:lvl1pPr>
          </a:lstStyle>
          <a:p>
            <a:fld id="{026114C3-870E-4C56-9791-D6E08DA69645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262626"/>
                </a:solidFill>
                <a:latin typeface="Impact" pitchFamily="34" charset="0"/>
              </a:defRPr>
            </a:lvl1pPr>
          </a:lstStyle>
          <a:p>
            <a:fld id="{A201A7DB-9593-43E5-89B1-85CDC0F27C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65" r:id="rId1"/>
    <p:sldLayoutId id="2147488302" r:id="rId2"/>
    <p:sldLayoutId id="2147488466" r:id="rId3"/>
    <p:sldLayoutId id="2147488303" r:id="rId4"/>
    <p:sldLayoutId id="2147488467" r:id="rId5"/>
    <p:sldLayoutId id="2147488304" r:id="rId6"/>
    <p:sldLayoutId id="2147488305" r:id="rId7"/>
    <p:sldLayoutId id="2147488468" r:id="rId8"/>
    <p:sldLayoutId id="2147488306" r:id="rId9"/>
    <p:sldLayoutId id="2147488307" r:id="rId10"/>
    <p:sldLayoutId id="21474883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fld id="{1A604E08-EBB2-4A63-92A7-608E7C864C4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A38CDCB6-4AEF-4E85-AFE0-6B16271328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69" r:id="rId1"/>
    <p:sldLayoutId id="2147488309" r:id="rId2"/>
    <p:sldLayoutId id="2147488470" r:id="rId3"/>
    <p:sldLayoutId id="2147488310" r:id="rId4"/>
    <p:sldLayoutId id="2147488311" r:id="rId5"/>
    <p:sldLayoutId id="2147488312" r:id="rId6"/>
    <p:sldLayoutId id="2147488471" r:id="rId7"/>
    <p:sldLayoutId id="2147488472" r:id="rId8"/>
    <p:sldLayoutId id="2147488473" r:id="rId9"/>
    <p:sldLayoutId id="2147488313" r:id="rId10"/>
    <p:sldLayoutId id="21474884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A6BE8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A6BE89"/>
          </a:solidFill>
          <a:latin typeface="Corbe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A6BE89"/>
          </a:solidFill>
          <a:latin typeface="Corbe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A6BE89"/>
          </a:solidFill>
          <a:latin typeface="Corbe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A6BE89"/>
          </a:solidFill>
          <a:latin typeface="Corbe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A6BE89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A6BE89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A6BE89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A6BE89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9C85C0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22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8503691-7033-479C-AE1E-71AA6C6A4EBB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522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A8308803-0DB7-48AC-AE8D-6EBCC1BA34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75" r:id="rId1"/>
    <p:sldLayoutId id="2147488476" r:id="rId2"/>
    <p:sldLayoutId id="2147488477" r:id="rId3"/>
    <p:sldLayoutId id="2147488314" r:id="rId4"/>
    <p:sldLayoutId id="2147488315" r:id="rId5"/>
    <p:sldLayoutId id="2147488478" r:id="rId6"/>
    <p:sldLayoutId id="2147488316" r:id="rId7"/>
    <p:sldLayoutId id="2147488479" r:id="rId8"/>
    <p:sldLayoutId id="2147488480" r:id="rId9"/>
    <p:sldLayoutId id="2147488317" r:id="rId10"/>
    <p:sldLayoutId id="21474883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51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0BD9FA9F-8F24-4D44-8CA5-353AFE34F8BA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668DEC-96F7-42C5-BB91-50F9D4AC36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319" r:id="rId1"/>
    <p:sldLayoutId id="2147488320" r:id="rId2"/>
    <p:sldLayoutId id="2147488321" r:id="rId3"/>
    <p:sldLayoutId id="2147488322" r:id="rId4"/>
    <p:sldLayoutId id="2147488323" r:id="rId5"/>
    <p:sldLayoutId id="2147488324" r:id="rId6"/>
    <p:sldLayoutId id="2147488325" r:id="rId7"/>
    <p:sldLayoutId id="2147488326" r:id="rId8"/>
    <p:sldLayoutId id="2147488327" r:id="rId9"/>
    <p:sldLayoutId id="2147488328" r:id="rId10"/>
    <p:sldLayoutId id="21474883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1F1D7"/>
            </a:solidFill>
            <a:round/>
            <a:headEnd/>
            <a:tailEnd/>
          </a:ln>
          <a:effectLst>
            <a:outerShdw dist="25400" dir="5400000" algn="tl" rotWithShape="0">
              <a:srgbClr val="97977D">
                <a:alpha val="84998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680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B9B78"/>
                </a:solidFill>
              </a:defRPr>
            </a:lvl1pPr>
          </a:lstStyle>
          <a:p>
            <a:fld id="{F5DFA368-EA58-4E5F-8469-973B827943FC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B9B78"/>
                </a:solidFill>
              </a:defRPr>
            </a:lvl1pPr>
          </a:lstStyle>
          <a:p>
            <a:fld id="{C51B779F-D6CA-4525-8BC1-DDA3BECAE1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606053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81" r:id="rId1"/>
    <p:sldLayoutId id="2147488330" r:id="rId2"/>
    <p:sldLayoutId id="2147488482" r:id="rId3"/>
    <p:sldLayoutId id="2147488331" r:id="rId4"/>
    <p:sldLayoutId id="2147488483" r:id="rId5"/>
    <p:sldLayoutId id="2147488332" r:id="rId6"/>
    <p:sldLayoutId id="2147488484" r:id="rId7"/>
    <p:sldLayoutId id="2147488485" r:id="rId8"/>
    <p:sldLayoutId id="2147488486" r:id="rId9"/>
    <p:sldLayoutId id="2147488333" r:id="rId10"/>
    <p:sldLayoutId id="21474883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EA0F1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A0F16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A0F16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A0F16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A0F16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EA0F16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EA0F16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EA0F16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EA0F16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526DB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989AA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6" descr="horiz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E03A45F-CD61-4DFE-93B4-CEF3BE3542FF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4298ABA1-A946-45D6-800F-13FAF7E7DF43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487" r:id="rId1"/>
    <p:sldLayoutId id="2147488335" r:id="rId2"/>
    <p:sldLayoutId id="2147488488" r:id="rId3"/>
    <p:sldLayoutId id="2147488336" r:id="rId4"/>
    <p:sldLayoutId id="2147488337" r:id="rId5"/>
    <p:sldLayoutId id="2147488338" r:id="rId6"/>
    <p:sldLayoutId id="2147488339" r:id="rId7"/>
    <p:sldLayoutId id="2147488340" r:id="rId8"/>
    <p:sldLayoutId id="2147488489" r:id="rId9"/>
    <p:sldLayoutId id="2147488341" r:id="rId10"/>
    <p:sldLayoutId id="21474883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36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55543E"/>
                </a:solidFill>
                <a:latin typeface="Times New Roman" pitchFamily="18" charset="0"/>
              </a:defRPr>
            </a:lvl1pPr>
          </a:lstStyle>
          <a:p>
            <a:fld id="{3CBBD610-02EC-41BC-8AD3-84DE0907333D}" type="datetimeFigureOut">
              <a:rPr lang="en-US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262626"/>
                </a:solidFill>
                <a:latin typeface="Impact" pitchFamily="34" charset="0"/>
              </a:defRPr>
            </a:lvl1pPr>
          </a:lstStyle>
          <a:p>
            <a:fld id="{C84F1BBC-FC7A-471B-80E2-A21303C267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6" r:id="rId1"/>
    <p:sldLayoutId id="2147488348" r:id="rId2"/>
    <p:sldLayoutId id="2147488497" r:id="rId3"/>
    <p:sldLayoutId id="2147488349" r:id="rId4"/>
    <p:sldLayoutId id="2147488498" r:id="rId5"/>
    <p:sldLayoutId id="2147488350" r:id="rId6"/>
    <p:sldLayoutId id="2147488351" r:id="rId7"/>
    <p:sldLayoutId id="2147488499" r:id="rId8"/>
    <p:sldLayoutId id="2147488352" r:id="rId9"/>
    <p:sldLayoutId id="2147488353" r:id="rId10"/>
    <p:sldLayoutId id="21474883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38.xml"/><Relationship Id="rId2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5.xml"/><Relationship Id="rId2" Type="http://schemas.openxmlformats.org/officeDocument/2006/relationships/diagramData" Target="../diagrams/data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15.xml"/><Relationship Id="rId2" Type="http://schemas.openxmlformats.org/officeDocument/2006/relationships/diagramData" Target="../diagrams/data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92838" y="6409426"/>
            <a:ext cx="144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 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2238"/>
            <a:ext cx="8077200" cy="5889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Objectives of Transform and Live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815975"/>
          <a:ext cx="8077200" cy="59134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9377"/>
                <a:gridCol w="7607823"/>
              </a:tblGrid>
              <a:tr h="94493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kumimoji="0" lang="en-US" sz="2800" kern="1200" dirty="0" smtClean="0">
                          <a:effectLst/>
                        </a:rPr>
                        <a:t>To engage the members in a renewed study of the 28 fundamental beliefs of the Church</a:t>
                      </a:r>
                      <a:endParaRPr kumimoji="0" lang="en-US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</a:tr>
              <a:tr h="1371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en-US" sz="2800" kern="1200" dirty="0" smtClean="0">
                          <a:effectLst/>
                        </a:rPr>
                        <a:t>To encourage the members to enhance their personal prayer life through ongoing prayer</a:t>
                      </a:r>
                      <a:r>
                        <a:rPr kumimoji="0" lang="en-US" sz="2800" kern="1200" baseline="0" dirty="0" smtClean="0">
                          <a:effectLst/>
                        </a:rPr>
                        <a:t> </a:t>
                      </a:r>
                      <a:r>
                        <a:rPr kumimoji="0" lang="en-US" sz="2800" kern="1200" dirty="0" smtClean="0">
                          <a:effectLst/>
                        </a:rPr>
                        <a:t>initiatives.</a:t>
                      </a:r>
                      <a:endParaRPr kumimoji="0"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</a:tr>
              <a:tr h="17984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kumimoji="0" lang="en-US" sz="2800" kern="1200" dirty="0" smtClean="0">
                          <a:effectLst/>
                        </a:rPr>
                        <a:t>To encourage every member of the Church to live a life of faithfulness to the Lord in the way they manage their talents, time, resources and body temple and serve the church and others.</a:t>
                      </a:r>
                      <a:endParaRPr kumimoji="0"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</a:tr>
              <a:tr h="17984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kumimoji="0" lang="en-US" sz="2800" kern="1200" dirty="0" smtClean="0">
                          <a:effectLst/>
                        </a:rPr>
                        <a:t>To encourage worship leaders in all churches to enhance the worship services through enhancing the elements of each worship service so as to create a transcendental experience for worshipper.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endParaRPr kumimoji="0"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45463" cy="1600200"/>
          </a:xfrm>
        </p:spPr>
        <p:txBody>
          <a:bodyPr/>
          <a:lstStyle/>
          <a:p>
            <a:pPr defTabSz="912813" eaLnBrk="1" hangingPunct="1"/>
            <a:r>
              <a:rPr lang="en-US" smtClean="0">
                <a:solidFill>
                  <a:srgbClr val="000066"/>
                </a:solidFill>
                <a:ea typeface="ＭＳ Ｐゴシック" pitchFamily="34" charset="-128"/>
              </a:rPr>
              <a:t>Some Actions to Achieve T&amp;L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457200"/>
            <a:ext cx="8335963" cy="4479925"/>
          </a:xfrm>
        </p:spPr>
        <p:txBody>
          <a:bodyPr/>
          <a:lstStyle/>
          <a:p>
            <a:pPr marL="365125" indent="-365125" defTabSz="912813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00000"/>
                </a:solidFill>
                <a:ea typeface="ＭＳ Ｐゴシック" pitchFamily="34" charset="-128"/>
              </a:rPr>
              <a:t>            A special study of:</a:t>
            </a:r>
          </a:p>
          <a:p>
            <a:pPr marL="730250" lvl="1" indent="-365125" defTabSz="912813" eaLnBrk="1" hangingPunct="1">
              <a:buFont typeface="Wingdings" pitchFamily="2" charset="2"/>
              <a:buChar char="§"/>
            </a:pPr>
            <a:r>
              <a:rPr lang="en-US" sz="3600" smtClean="0">
                <a:solidFill>
                  <a:schemeClr val="tx1"/>
                </a:solidFill>
                <a:ea typeface="ＭＳ Ｐゴシック" pitchFamily="34" charset="-128"/>
              </a:rPr>
              <a:t> Christ</a:t>
            </a:r>
            <a:r>
              <a:rPr lang="en-US" altLang="en-US" sz="3600" smtClean="0">
                <a:solidFill>
                  <a:schemeClr val="tx1"/>
                </a:solidFill>
                <a:ea typeface="ＭＳ Ｐゴシック" pitchFamily="34" charset="-128"/>
              </a:rPr>
              <a:t>’</a:t>
            </a:r>
            <a:r>
              <a:rPr lang="en-US" sz="3600" smtClean="0">
                <a:solidFill>
                  <a:schemeClr val="tx1"/>
                </a:solidFill>
                <a:ea typeface="ＭＳ Ｐゴシック" pitchFamily="34" charset="-128"/>
              </a:rPr>
              <a:t>s Righteousness </a:t>
            </a:r>
          </a:p>
          <a:p>
            <a:pPr marL="730250" lvl="1" indent="-365125" defTabSz="912813" eaLnBrk="1" hangingPunct="1">
              <a:buFont typeface="Wingdings" pitchFamily="2" charset="2"/>
              <a:buChar char="§"/>
            </a:pPr>
            <a:r>
              <a:rPr lang="en-US" sz="3600" smtClean="0">
                <a:solidFill>
                  <a:schemeClr val="tx1"/>
                </a:solidFill>
                <a:ea typeface="ＭＳ Ｐゴシック" pitchFamily="34" charset="-128"/>
              </a:rPr>
              <a:t> Revived by the Word Reading plan</a:t>
            </a:r>
          </a:p>
          <a:p>
            <a:pPr marL="730250" lvl="1" indent="-365125" defTabSz="912813" eaLnBrk="1" hangingPunct="1">
              <a:buFont typeface="Wingdings" pitchFamily="2" charset="2"/>
              <a:buChar char="§"/>
            </a:pPr>
            <a:r>
              <a:rPr lang="en-US" sz="3600" smtClean="0">
                <a:solidFill>
                  <a:schemeClr val="tx1"/>
                </a:solidFill>
                <a:ea typeface="ＭＳ Ｐゴシック" pitchFamily="34" charset="-128"/>
              </a:rPr>
              <a:t> Fundamental beliefs </a:t>
            </a:r>
          </a:p>
          <a:p>
            <a:pPr marL="730250" lvl="1" indent="-365125" defTabSz="912813" eaLnBrk="1" hangingPunct="1">
              <a:buFont typeface="Wingdings" pitchFamily="2" charset="2"/>
              <a:buChar char="§"/>
            </a:pPr>
            <a:r>
              <a:rPr lang="en-US" sz="3600" smtClean="0">
                <a:solidFill>
                  <a:schemeClr val="tx1"/>
                </a:solidFill>
                <a:ea typeface="ＭＳ Ｐゴシック" pitchFamily="34" charset="-128"/>
              </a:rPr>
              <a:t>Ongoing prayer initiatives </a:t>
            </a:r>
          </a:p>
          <a:p>
            <a:pPr marL="730250" lvl="1" indent="-365125" defTabSz="912813" eaLnBrk="1" hangingPunct="1">
              <a:buFont typeface="Wingdings" pitchFamily="2" charset="2"/>
              <a:buChar char="§"/>
            </a:pPr>
            <a:r>
              <a:rPr lang="en-US" sz="3600" smtClean="0">
                <a:solidFill>
                  <a:schemeClr val="tx1"/>
                </a:solidFill>
                <a:ea typeface="ＭＳ Ｐゴシック" pitchFamily="34" charset="-128"/>
              </a:rPr>
              <a:t>Emphasis on faithfulness to the Lord and His Mission.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7063"/>
            <a:ext cx="8990013" cy="47783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365125" indent="-365125" defTabSz="912813" eaLnBrk="1" hangingPunct="1">
              <a:buFont typeface="Wingdings" pitchFamily="2" charset="2"/>
              <a:buNone/>
            </a:pPr>
            <a:r>
              <a:rPr lang="en-US" sz="3200" smtClean="0">
                <a:solidFill>
                  <a:srgbClr val="C00000"/>
                </a:solidFill>
                <a:ea typeface="ＭＳ Ｐゴシック" pitchFamily="34" charset="-128"/>
              </a:rPr>
              <a:t>     Between June 1, 2016 to   December 31, 2016: </a:t>
            </a:r>
          </a:p>
          <a:p>
            <a:pPr marL="365125" indent="-365125" defTabSz="912813" eaLnBrk="1" hangingPunct="1">
              <a:buFont typeface="Wingdings" pitchFamily="2" charset="2"/>
              <a:buChar char="§"/>
            </a:pPr>
            <a:r>
              <a:rPr lang="en-US" sz="3200" smtClean="0">
                <a:solidFill>
                  <a:srgbClr val="000066"/>
                </a:solidFill>
                <a:ea typeface="ＭＳ Ｐゴシック" pitchFamily="34" charset="-128"/>
              </a:rPr>
              <a:t>Conduct study of the Righteousness of Christ in each local church and the institutions. </a:t>
            </a:r>
          </a:p>
          <a:p>
            <a:pPr marL="365125" indent="-365125" defTabSz="912813" eaLnBrk="1" hangingPunct="1">
              <a:buFont typeface="Wingdings" pitchFamily="2" charset="2"/>
              <a:buChar char="§"/>
            </a:pPr>
            <a:r>
              <a:rPr lang="en-US" sz="3200" smtClean="0">
                <a:solidFill>
                  <a:srgbClr val="000066"/>
                </a:solidFill>
                <a:ea typeface="ＭＳ Ｐゴシック" pitchFamily="34" charset="-128"/>
              </a:rPr>
              <a:t>Each local church shall encourage every member to acquire the </a:t>
            </a:r>
            <a:r>
              <a:rPr lang="ja-JP" altLang="en-US" sz="3200" smtClean="0">
                <a:solidFill>
                  <a:srgbClr val="000066"/>
                </a:solidFill>
                <a:ea typeface="ＭＳ Ｐゴシック" pitchFamily="34" charset="-128"/>
              </a:rPr>
              <a:t>“</a:t>
            </a:r>
            <a:r>
              <a:rPr lang="en-US" altLang="ja-JP" sz="3200" smtClean="0">
                <a:solidFill>
                  <a:srgbClr val="000066"/>
                </a:solidFill>
                <a:ea typeface="ＭＳ Ｐゴシック" pitchFamily="34" charset="-128"/>
              </a:rPr>
              <a:t>Believe His Prophets</a:t>
            </a:r>
            <a:r>
              <a:rPr lang="ja-JP" altLang="en-US" sz="3200" smtClean="0">
                <a:solidFill>
                  <a:srgbClr val="000066"/>
                </a:solidFill>
                <a:ea typeface="ＭＳ Ｐゴシック" pitchFamily="34" charset="-128"/>
              </a:rPr>
              <a:t>”</a:t>
            </a:r>
            <a:r>
              <a:rPr lang="en-US" altLang="ja-JP" sz="3200" smtClean="0">
                <a:solidFill>
                  <a:srgbClr val="000066"/>
                </a:solidFill>
                <a:ea typeface="ＭＳ Ｐゴシック" pitchFamily="34" charset="-128"/>
              </a:rPr>
              <a:t> initiative of the church and follow the daily reading guide. </a:t>
            </a:r>
            <a:endParaRPr lang="en-US" sz="3200" smtClean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55575"/>
            <a:ext cx="8766175" cy="1409700"/>
          </a:xfrm>
          <a:solidFill>
            <a:srgbClr val="FF9933"/>
          </a:solidFill>
        </p:spPr>
        <p:txBody>
          <a:bodyPr/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ea typeface="+mj-ea"/>
                <a:cs typeface="+mj-cs"/>
              </a:rPr>
              <a:t>Some Actions to Achieve T&amp;L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21563" cy="1600200"/>
          </a:xfrm>
        </p:spPr>
        <p:txBody>
          <a:bodyPr rtlCol="0">
            <a:normAutofit fontScale="90000"/>
          </a:bodyPr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66"/>
                </a:solidFill>
                <a:ea typeface="+mj-ea"/>
                <a:cs typeface="+mj-cs"/>
              </a:rPr>
              <a:t>Some Actions to Achieve T&amp;L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65275"/>
            <a:ext cx="6310313" cy="3900488"/>
          </a:xfrm>
        </p:spPr>
        <p:txBody>
          <a:bodyPr/>
          <a:lstStyle/>
          <a:p>
            <a:pPr marL="365125" indent="-365125" defTabSz="912813" eaLnBrk="1" hangingPunct="1"/>
            <a:r>
              <a:rPr lang="en-US" altLang="en-US" sz="2800" b="1" smtClean="0">
                <a:solidFill>
                  <a:schemeClr val="tx1"/>
                </a:solidFill>
                <a:ea typeface="ＭＳ Ｐゴシック" pitchFamily="34" charset="-128"/>
              </a:rPr>
              <a:t>“</a:t>
            </a:r>
            <a:r>
              <a:rPr lang="en-US" sz="2800" b="1" smtClean="0">
                <a:solidFill>
                  <a:schemeClr val="tx1"/>
                </a:solidFill>
                <a:ea typeface="ＭＳ Ｐゴシック" pitchFamily="34" charset="-128"/>
              </a:rPr>
              <a:t>Lord Transform Me</a:t>
            </a:r>
            <a:r>
              <a:rPr lang="en-US" altLang="en-US" sz="2800" smtClean="0">
                <a:solidFill>
                  <a:schemeClr val="tx1"/>
                </a:solidFill>
                <a:ea typeface="ＭＳ Ｐゴシック" pitchFamily="34" charset="-128"/>
              </a:rPr>
              <a:t>”</a:t>
            </a:r>
            <a:r>
              <a:rPr lang="en-US" sz="280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800" b="1" smtClean="0">
                <a:solidFill>
                  <a:schemeClr val="tx1"/>
                </a:solidFill>
                <a:ea typeface="ＭＳ Ｐゴシック" pitchFamily="34" charset="-128"/>
              </a:rPr>
              <a:t>Special prayer initiative </a:t>
            </a:r>
            <a:r>
              <a:rPr lang="en-US" sz="2800" smtClean="0">
                <a:solidFill>
                  <a:schemeClr val="tx1"/>
                </a:solidFill>
                <a:ea typeface="ＭＳ Ｐゴシック" pitchFamily="34" charset="-128"/>
              </a:rPr>
              <a:t>shall be organized in each local church, institution and organization of the Division.</a:t>
            </a:r>
          </a:p>
          <a:p>
            <a:pPr marL="365125" indent="-365125" defTabSz="912813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  <a:p>
            <a:pPr marL="365125" indent="-365125" defTabSz="912813" eaLnBrk="1" hangingPunct="1"/>
            <a:r>
              <a:rPr lang="en-US" sz="2800" smtClean="0">
                <a:solidFill>
                  <a:schemeClr val="tx1"/>
                </a:solidFill>
                <a:ea typeface="ＭＳ Ｐゴシック" pitchFamily="34" charset="-128"/>
              </a:rPr>
              <a:t>Shall be major prayer theme in all the Churches throughout the quinquennium. </a:t>
            </a:r>
          </a:p>
          <a:p>
            <a:pPr marL="365125" indent="-365125" defTabSz="912813" eaLnBrk="1" hangingPunct="1">
              <a:buFont typeface="Wingdings" pitchFamily="2" charset="2"/>
              <a:buNone/>
            </a:pPr>
            <a:endParaRPr lang="en-US" sz="28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0310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363" y="17463"/>
            <a:ext cx="256063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663575"/>
            <a:ext cx="8067675" cy="1096963"/>
          </a:xfrm>
        </p:spPr>
        <p:txBody>
          <a:bodyPr/>
          <a:lstStyle/>
          <a:p>
            <a:pPr defTabSz="912813" eaLnBrk="1" hangingPunct="1"/>
            <a:r>
              <a:rPr lang="en-US" sz="4400" smtClean="0">
                <a:ea typeface="ＭＳ Ｐゴシック" pitchFamily="34" charset="-128"/>
              </a:rPr>
              <a:t>Some Actions to Achieve T&amp;L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531938" y="2125663"/>
            <a:ext cx="6469062" cy="1897062"/>
          </a:xfrm>
        </p:spPr>
        <p:txBody>
          <a:bodyPr/>
          <a:lstStyle/>
          <a:p>
            <a:pPr marL="365125" indent="-365125" defTabSz="912813" eaLnBrk="1" hangingPunct="1">
              <a:buFont typeface="Wingdings" pitchFamily="2" charset="2"/>
              <a:buNone/>
            </a:pPr>
            <a:r>
              <a:rPr lang="en-US" sz="3200" b="1" smtClean="0">
                <a:ea typeface="ＭＳ Ｐゴシック" pitchFamily="34" charset="-128"/>
              </a:rPr>
              <a:t>   </a:t>
            </a:r>
            <a:r>
              <a:rPr lang="en-US" altLang="en-US" sz="3200" b="1" smtClean="0">
                <a:ea typeface="ＭＳ Ｐゴシック" pitchFamily="34" charset="-128"/>
              </a:rPr>
              <a:t>“</a:t>
            </a:r>
            <a:r>
              <a:rPr lang="en-US" sz="3200" b="1" smtClean="0">
                <a:ea typeface="ＭＳ Ｐゴシック" pitchFamily="34" charset="-128"/>
              </a:rPr>
              <a:t>Lord Transform Me</a:t>
            </a:r>
            <a:r>
              <a:rPr lang="en-US" altLang="en-US" sz="3200" b="1" smtClean="0">
                <a:ea typeface="ＭＳ Ｐゴシック" pitchFamily="34" charset="-128"/>
              </a:rPr>
              <a:t>”</a:t>
            </a:r>
            <a:r>
              <a:rPr lang="en-US" altLang="ja-JP" sz="3200" smtClean="0">
                <a:ea typeface="ＭＳ Ｐゴシック" pitchFamily="34" charset="-128"/>
              </a:rPr>
              <a:t> prayer sessions shall be held every Friday night in each home, neighborhood and relevant locations.</a:t>
            </a:r>
            <a:endParaRPr lang="en-US" sz="3200" smtClean="0">
              <a:ea typeface="ＭＳ Ｐゴシック" pitchFamily="34" charset="-128"/>
            </a:endParaRPr>
          </a:p>
        </p:txBody>
      </p:sp>
      <p:pic>
        <p:nvPicPr>
          <p:cNvPr id="30413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663" y="4283075"/>
            <a:ext cx="3422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89125"/>
            <a:ext cx="8450263" cy="4460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365125" indent="-365125" defTabSz="912813" eaLnBrk="1" hangingPunct="1">
              <a:buFont typeface="Arial" pitchFamily="34" charset="0"/>
              <a:buChar char="•"/>
            </a:pPr>
            <a:r>
              <a:rPr lang="en-US" sz="3200" smtClean="0">
                <a:solidFill>
                  <a:schemeClr val="tx1"/>
                </a:solidFill>
                <a:ea typeface="ＭＳ Ｐゴシック" pitchFamily="34" charset="-128"/>
              </a:rPr>
              <a:t>Personal, congregational and small group, spiritual encounters. </a:t>
            </a:r>
          </a:p>
          <a:p>
            <a:pPr marL="365125" indent="-365125" defTabSz="912813" eaLnBrk="1" hangingPunct="1">
              <a:buFont typeface="Arial" pitchFamily="34" charset="0"/>
              <a:buChar char="•"/>
            </a:pPr>
            <a:endParaRPr lang="en-US" sz="32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65125" indent="-365125" defTabSz="912813" eaLnBrk="1" hangingPunct="1">
              <a:buFont typeface="Wingdings" pitchFamily="2" charset="2"/>
              <a:buNone/>
            </a:pPr>
            <a:r>
              <a:rPr lang="en-US" sz="3200" smtClean="0">
                <a:solidFill>
                  <a:srgbClr val="C00000"/>
                </a:solidFill>
                <a:ea typeface="ＭＳ Ｐゴシック" pitchFamily="34" charset="-128"/>
              </a:rPr>
              <a:t>Participants shall focus on:</a:t>
            </a:r>
          </a:p>
          <a:p>
            <a:pPr marL="365125" indent="-365125" defTabSz="912813" eaLnBrk="1" hangingPunct="1">
              <a:buFont typeface="Arial" pitchFamily="34" charset="0"/>
              <a:buChar char="•"/>
            </a:pPr>
            <a:r>
              <a:rPr lang="en-US" sz="3200" smtClean="0">
                <a:solidFill>
                  <a:schemeClr val="tx1"/>
                </a:solidFill>
                <a:ea typeface="ＭＳ Ｐゴシック" pitchFamily="34" charset="-128"/>
              </a:rPr>
              <a:t>   Their personal need for spiritual transformation</a:t>
            </a:r>
          </a:p>
          <a:p>
            <a:pPr marL="365125" indent="-365125" defTabSz="912813" eaLnBrk="1" hangingPunct="1">
              <a:buFont typeface="Arial" pitchFamily="34" charset="0"/>
              <a:buChar char="•"/>
            </a:pPr>
            <a:r>
              <a:rPr lang="en-US" sz="3200" smtClean="0">
                <a:solidFill>
                  <a:schemeClr val="tx1"/>
                </a:solidFill>
                <a:ea typeface="ＭＳ Ｐゴシック" pitchFamily="34" charset="-128"/>
              </a:rPr>
              <a:t> Faithfulness </a:t>
            </a:r>
          </a:p>
          <a:p>
            <a:pPr marL="365125" indent="-365125" defTabSz="912813" eaLnBrk="1" hangingPunct="1">
              <a:buFont typeface="Arial" pitchFamily="34" charset="0"/>
              <a:buChar char="•"/>
            </a:pPr>
            <a:r>
              <a:rPr lang="en-US" sz="3200" smtClean="0">
                <a:solidFill>
                  <a:schemeClr val="tx1"/>
                </a:solidFill>
                <a:ea typeface="ＭＳ Ｐゴシック" pitchFamily="34" charset="-128"/>
              </a:rPr>
              <a:t> Participation in Christ</a:t>
            </a:r>
            <a:r>
              <a:rPr lang="ja-JP" altLang="en-US" sz="3200" smtClean="0">
                <a:solidFill>
                  <a:schemeClr val="tx1"/>
                </a:solidFill>
                <a:ea typeface="ＭＳ Ｐゴシック" pitchFamily="34" charset="-128"/>
              </a:rPr>
              <a:t>’</a:t>
            </a:r>
            <a:r>
              <a:rPr lang="en-US" altLang="ja-JP" sz="3200" smtClean="0">
                <a:solidFill>
                  <a:schemeClr val="tx1"/>
                </a:solidFill>
                <a:ea typeface="ＭＳ Ｐゴシック" pitchFamily="34" charset="-128"/>
              </a:rPr>
              <a:t>s Mission.</a:t>
            </a:r>
            <a:endParaRPr lang="en-US" sz="32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  <a:cs typeface="+mj-cs"/>
              </a:rPr>
              <a:t>Some Actions to Achieve T&amp;L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itle 1"/>
          <p:cNvSpPr>
            <a:spLocks noGrp="1"/>
          </p:cNvSpPr>
          <p:nvPr>
            <p:ph type="title"/>
          </p:nvPr>
        </p:nvSpPr>
        <p:spPr>
          <a:xfrm>
            <a:off x="914400" y="423863"/>
            <a:ext cx="7672388" cy="1154112"/>
          </a:xfrm>
        </p:spPr>
        <p:txBody>
          <a:bodyPr/>
          <a:lstStyle/>
          <a:p>
            <a:pPr defTabSz="912813" eaLnBrk="1" hangingPunct="1"/>
            <a:r>
              <a:rPr lang="en-US" sz="4400" smtClean="0">
                <a:solidFill>
                  <a:srgbClr val="C00000"/>
                </a:solidFill>
                <a:ea typeface="ＭＳ Ｐゴシック" pitchFamily="34" charset="-128"/>
              </a:rPr>
              <a:t>Some Actions to Achieve T&amp;L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25" y="2057400"/>
            <a:ext cx="7878763" cy="2774950"/>
          </a:xfrm>
        </p:spPr>
        <p:txBody>
          <a:bodyPr/>
          <a:lstStyle/>
          <a:p>
            <a:pPr marL="365610" indent="-365610" defTabSz="914028" eaLnBrk="1" fontAlgn="auto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a typeface="+mn-ea"/>
                <a:cs typeface="+mn-cs"/>
              </a:rPr>
              <a:t>     </a:t>
            </a:r>
            <a:r>
              <a:rPr lang="en-US" sz="3200" dirty="0" smtClean="0">
                <a:solidFill>
                  <a:srgbClr val="000066"/>
                </a:solidFill>
                <a:ea typeface="+mn-ea"/>
                <a:cs typeface="+mn-cs"/>
              </a:rPr>
              <a:t>Between </a:t>
            </a:r>
            <a:r>
              <a:rPr lang="en-US" sz="3200" dirty="0">
                <a:solidFill>
                  <a:srgbClr val="000066"/>
                </a:solidFill>
                <a:ea typeface="+mn-ea"/>
                <a:cs typeface="+mn-cs"/>
              </a:rPr>
              <a:t>January 2017 to April </a:t>
            </a:r>
            <a:r>
              <a:rPr lang="en-US" sz="3200" dirty="0" smtClean="0">
                <a:solidFill>
                  <a:srgbClr val="000066"/>
                </a:solidFill>
                <a:ea typeface="+mn-ea"/>
                <a:cs typeface="+mn-cs"/>
              </a:rPr>
              <a:t>2019:</a:t>
            </a:r>
          </a:p>
          <a:p>
            <a:pPr marL="365610" indent="-365610" defTabSz="914028" eaLnBrk="1" fontAlgn="auto" hangingPunct="1">
              <a:buFont typeface="Wingdings" pitchFamily="2" charset="2"/>
              <a:buNone/>
              <a:defRPr/>
            </a:pPr>
            <a:endParaRPr lang="en-US" sz="3200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marL="457200" indent="-457200" defTabSz="914028" eaLnBrk="1" fontAlgn="auto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chemeClr val="bg1"/>
                </a:solidFill>
                <a:ea typeface="+mn-ea"/>
                <a:cs typeface="+mn-cs"/>
              </a:rPr>
              <a:t>Study one fundamental doctrine every month in each church and institution in the Division.</a:t>
            </a:r>
            <a:endParaRPr lang="en-US" sz="32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306180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00" y="4832350"/>
            <a:ext cx="34544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3162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C00000"/>
                </a:solidFill>
                <a:ea typeface="+mj-ea"/>
                <a:cs typeface="+mj-cs"/>
              </a:rPr>
              <a:t>Some Actions to Achieve T&amp;L</a:t>
            </a:r>
          </a:p>
        </p:txBody>
      </p:sp>
      <p:sp>
        <p:nvSpPr>
          <p:cNvPr id="307203" name="Content Placeholder 2"/>
          <p:cNvSpPr>
            <a:spLocks noGrp="1"/>
          </p:cNvSpPr>
          <p:nvPr>
            <p:ph idx="1"/>
          </p:nvPr>
        </p:nvSpPr>
        <p:spPr>
          <a:xfrm>
            <a:off x="182563" y="1531938"/>
            <a:ext cx="8961437" cy="5326062"/>
          </a:xfrm>
        </p:spPr>
        <p:txBody>
          <a:bodyPr/>
          <a:lstStyle/>
          <a:p>
            <a:pPr marL="365125" indent="-365125" defTabSz="912813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00000"/>
                </a:solidFill>
                <a:ea typeface="ＭＳ Ｐゴシック" pitchFamily="34" charset="-128"/>
              </a:rPr>
              <a:t>   Between May 2019 and December 2019:</a:t>
            </a:r>
          </a:p>
          <a:p>
            <a:pPr marL="365125" indent="-365125" defTabSz="912813" eaLnBrk="1" hangingPunct="1">
              <a:buFont typeface="Wingdings" pitchFamily="2" charset="2"/>
              <a:buChar char="§"/>
            </a:pPr>
            <a:r>
              <a:rPr lang="en-US" sz="3600" smtClean="0">
                <a:ea typeface="ＭＳ Ｐゴシック" pitchFamily="34" charset="-128"/>
              </a:rPr>
              <a:t>Special study of LTM theme in all churches and institutions. 	</a:t>
            </a:r>
          </a:p>
          <a:p>
            <a:pPr marL="365125" indent="-365125" defTabSz="912813" eaLnBrk="1" hangingPunct="1">
              <a:buFont typeface="Wingdings 2" pitchFamily="18" charset="2"/>
              <a:buNone/>
            </a:pPr>
            <a:r>
              <a:rPr lang="en-US" sz="3600" smtClean="0">
                <a:ea typeface="ＭＳ Ｐゴシック" pitchFamily="34" charset="-128"/>
              </a:rPr>
              <a:t>		</a:t>
            </a:r>
          </a:p>
          <a:p>
            <a:pPr marL="365125" indent="-365125" defTabSz="912813" eaLnBrk="1" hangingPunct="1">
              <a:buFont typeface="Wingdings" pitchFamily="2" charset="2"/>
              <a:buChar char="§"/>
            </a:pPr>
            <a:r>
              <a:rPr lang="en-US" sz="3600" smtClean="0">
                <a:ea typeface="ＭＳ Ｐゴシック" pitchFamily="34" charset="-128"/>
              </a:rPr>
              <a:t> Division shall make available materials covering each members</a:t>
            </a:r>
            <a:r>
              <a:rPr lang="en-US" altLang="en-US" sz="3600" smtClean="0">
                <a:ea typeface="ＭＳ Ｐゴシック" pitchFamily="34" charset="-128"/>
              </a:rPr>
              <a:t>’</a:t>
            </a:r>
            <a:r>
              <a:rPr lang="en-US" sz="3600" smtClean="0">
                <a:ea typeface="ＭＳ Ｐゴシック" pitchFamily="34" charset="-128"/>
              </a:rPr>
              <a:t> principal areas of life and their management of  all the Lord</a:t>
            </a:r>
            <a:r>
              <a:rPr lang="en-US" altLang="en-US" sz="3600" smtClean="0">
                <a:ea typeface="ＭＳ Ｐゴシック" pitchFamily="34" charset="-128"/>
              </a:rPr>
              <a:t>’</a:t>
            </a:r>
            <a:r>
              <a:rPr lang="en-US" sz="3600" smtClean="0">
                <a:ea typeface="ＭＳ Ｐゴシック" pitchFamily="34" charset="-128"/>
              </a:rPr>
              <a:t>s given resources.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itle 1"/>
          <p:cNvSpPr>
            <a:spLocks noGrp="1"/>
          </p:cNvSpPr>
          <p:nvPr>
            <p:ph type="title"/>
          </p:nvPr>
        </p:nvSpPr>
        <p:spPr>
          <a:xfrm>
            <a:off x="549275" y="346075"/>
            <a:ext cx="7823200" cy="1157288"/>
          </a:xfrm>
          <a:solidFill>
            <a:srgbClr val="FF9900"/>
          </a:solidFill>
        </p:spPr>
        <p:txBody>
          <a:bodyPr/>
          <a:lstStyle/>
          <a:p>
            <a:pPr defTabSz="912813" eaLnBrk="1" hangingPunct="1"/>
            <a:r>
              <a:rPr lang="en-US" sz="4400" smtClean="0">
                <a:solidFill>
                  <a:schemeClr val="bg1"/>
                </a:solidFill>
                <a:ea typeface="ＭＳ Ｐゴシック" pitchFamily="34" charset="-128"/>
              </a:rPr>
              <a:t>Explore  And Learn </a:t>
            </a:r>
          </a:p>
        </p:txBody>
      </p:sp>
      <p:sp>
        <p:nvSpPr>
          <p:cNvPr id="308227" name="Content Placeholder 2"/>
          <p:cNvSpPr>
            <a:spLocks noGrp="1"/>
          </p:cNvSpPr>
          <p:nvPr>
            <p:ph idx="1"/>
          </p:nvPr>
        </p:nvSpPr>
        <p:spPr>
          <a:xfrm flipH="1">
            <a:off x="549275" y="1736725"/>
            <a:ext cx="7823200" cy="4090988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ea typeface="ＭＳ Ｐゴシック" pitchFamily="34" charset="-128"/>
              </a:rPr>
              <a:t>All the didactic approaches for building relational skills and to address specific opportunities for effective Connecting, reaping and consolidation of members. </a:t>
            </a:r>
          </a:p>
          <a:p>
            <a:pPr eaLnBrk="1" hangingPunct="1"/>
            <a:endParaRPr lang="en-US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30822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87838"/>
            <a:ext cx="326866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2238"/>
            <a:ext cx="8077200" cy="5889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Objectives of Explore and Learn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138238"/>
          <a:ext cx="7942263" cy="563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1536"/>
                <a:gridCol w="7480727"/>
              </a:tblGrid>
              <a:tr h="15544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kumimoji="0" lang="en-US" sz="3200" kern="1200" dirty="0" smtClean="0">
                          <a:effectLst/>
                        </a:rPr>
                        <a:t>To assist every member of the Church to identify his or her talents, passion, interests and spiritual gifts.</a:t>
                      </a:r>
                      <a:endParaRPr kumimoji="0"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/>
                </a:tc>
              </a:tr>
              <a:tr h="15544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en-US" sz="3200" kern="1200" dirty="0" smtClean="0">
                          <a:effectLst/>
                        </a:rPr>
                        <a:t>To train them to utilize their talents, gifts and skills in fulfilling their role in the execution of the mission of the Church.</a:t>
                      </a:r>
                      <a:endParaRPr kumimoji="0"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/>
                </a:tc>
              </a:tr>
              <a:tr h="2529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kumimoji="0" lang="en-US" sz="3200" kern="1200" dirty="0" smtClean="0">
                          <a:effectLst/>
                        </a:rPr>
                        <a:t>To conduct relevant surveys within the church and the wider community to determine social and other needs as available resources in order to address deficiencies and affirm strengths. </a:t>
                      </a:r>
                      <a:endParaRPr kumimoji="0"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973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 defTabSz="914028"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000066"/>
                </a:solidFill>
                <a:ea typeface="+mj-ea"/>
                <a:cs typeface="+mj-cs"/>
              </a:rPr>
              <a:t>Lord Transform Me</a:t>
            </a:r>
            <a:endParaRPr lang="en-US" sz="6600" dirty="0">
              <a:solidFill>
                <a:srgbClr val="000066"/>
              </a:solidFill>
              <a:ea typeface="+mj-ea"/>
              <a:cs typeface="+mj-cs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731838" y="1731963"/>
            <a:ext cx="8023225" cy="4084637"/>
          </a:xfrm>
        </p:spPr>
        <p:txBody>
          <a:bodyPr/>
          <a:lstStyle/>
          <a:p>
            <a:pPr marL="365125" indent="-365125" defTabSz="912813" eaLnBrk="1" hangingPunct="1">
              <a:buFont typeface="Wingdings" pitchFamily="2" charset="2"/>
              <a:buChar char="§"/>
            </a:pPr>
            <a:r>
              <a:rPr lang="en-US" sz="4000" smtClean="0">
                <a:ea typeface="ＭＳ Ｐゴシック" pitchFamily="34" charset="-128"/>
              </a:rPr>
              <a:t>Is an intentional effort of all  SDA Church employees and laity in Inter-American Division  to live Christ-like lives, through the empowerment of the Holy Spirit.</a:t>
            </a:r>
          </a:p>
          <a:p>
            <a:pPr marL="365125" indent="-365125" defTabSz="912813" eaLnBrk="1" hangingPunct="1">
              <a:buFont typeface="Wingdings" pitchFamily="2" charset="2"/>
              <a:buChar char="§"/>
            </a:pPr>
            <a:r>
              <a:rPr lang="en-US" sz="4000" smtClean="0">
                <a:ea typeface="ＭＳ Ｐゴシック" pitchFamily="34" charset="-128"/>
              </a:rPr>
              <a:t>Romans 12:2</a:t>
            </a:r>
          </a:p>
          <a:p>
            <a:pPr marL="365125" lvl="1" indent="0" defTabSz="912813"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8774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075" y="5080000"/>
            <a:ext cx="37179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2238"/>
            <a:ext cx="8077200" cy="5889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Objectives of Explore and Learn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087438"/>
          <a:ext cx="7942263" cy="53948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1536"/>
                <a:gridCol w="7480727"/>
              </a:tblGrid>
              <a:tr h="222478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L="91446" marR="91446" marT="45705" marB="45705"/>
                </a:tc>
                <a:tc>
                  <a:txBody>
                    <a:bodyPr/>
                    <a:lstStyle/>
                    <a:p>
                      <a:r>
                        <a:rPr kumimoji="0" lang="en-US" sz="2800" kern="1200" dirty="0" smtClean="0">
                          <a:effectLst/>
                        </a:rPr>
                        <a:t>Develop curriculum and structure training modules based on perceived needs, to equip members with requisite skills and competencies to make meaningful impact in fulfilling the mission.</a:t>
                      </a:r>
                      <a:endParaRPr kumimoji="0" lang="en-US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5" marB="45705"/>
                </a:tc>
              </a:tr>
              <a:tr h="137143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marL="91446" marR="91446" marT="45705" marB="45705"/>
                </a:tc>
                <a:tc>
                  <a:txBody>
                    <a:bodyPr/>
                    <a:lstStyle/>
                    <a:p>
                      <a:r>
                        <a:rPr kumimoji="0" lang="en-US" sz="2800" kern="1200" dirty="0" smtClean="0">
                          <a:effectLst/>
                        </a:rPr>
                        <a:t>Train members how to attract the interest and attention of non-Adventists and conduct bible studies with them.</a:t>
                      </a:r>
                      <a:endParaRPr kumimoji="0" lang="en-US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5" marB="45705"/>
                </a:tc>
              </a:tr>
              <a:tr h="17981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marL="91446" marR="91446" marT="45705" marB="45705"/>
                </a:tc>
                <a:tc>
                  <a:txBody>
                    <a:bodyPr/>
                    <a:lstStyle/>
                    <a:p>
                      <a:r>
                        <a:rPr kumimoji="0" lang="en-US" sz="2800" kern="1200" dirty="0" smtClean="0">
                          <a:effectLst/>
                        </a:rPr>
                        <a:t>To develop appropriate materials and resources and mentoring and coaching opportunities to ensure success in the connect and share, proclaim and reap and conserve and disciple initiatives.</a:t>
                      </a:r>
                      <a:endParaRPr kumimoji="0" lang="en-US" sz="2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5" marB="4570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2238"/>
            <a:ext cx="8077200" cy="5889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Objectives of Explore and Learn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01738" y="1103313"/>
          <a:ext cx="7688262" cy="5060950"/>
        </p:xfrm>
        <a:graphic>
          <a:graphicData uri="http://schemas.openxmlformats.org/drawingml/2006/table">
            <a:tbl>
              <a:tblPr/>
              <a:tblGrid>
                <a:gridCol w="441325"/>
                <a:gridCol w="7246937"/>
              </a:tblGrid>
              <a:tr h="253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1437" marR="91437" marT="45731" marB="45731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59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To assist Pastors in contextualizing the Lord Transform Me initiative and develop their own implementation strategic plan.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91437" marR="91437" marT="45731" marB="45731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5924"/>
                    </a:solidFill>
                  </a:tcPr>
                </a:tc>
              </a:tr>
              <a:tr h="253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1437" marR="91437" marT="45731" marB="45731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To train Unions and local fields Evangelism Training and Development directors, pastors and local church LTM team members to effectively execute their duties.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L="91437" marR="91437" marT="45731" marB="45731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2238"/>
            <a:ext cx="8077200" cy="5889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Objectives of Explore and Learn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036638"/>
          <a:ext cx="7942263" cy="5546725"/>
        </p:xfrm>
        <a:graphic>
          <a:graphicData uri="http://schemas.openxmlformats.org/drawingml/2006/table">
            <a:tbl>
              <a:tblPr/>
              <a:tblGrid>
                <a:gridCol w="642938"/>
                <a:gridCol w="7299325"/>
              </a:tblGrid>
              <a:tr h="301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1446" marR="91446" marT="45708" marB="45708" horzOverflow="overflow">
                    <a:lnL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To encourage the members to enhance their personal spiritual lives by taking adequate time each day for pause, reflection and meditation.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L="91446" marR="91446" marT="45708" marB="45708" horzOverflow="overflow">
                    <a:lnL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AE8"/>
                    </a:solidFill>
                  </a:tcPr>
                </a:tc>
              </a:tr>
              <a:tr h="253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1446" marR="91446" marT="45708" marB="45708" horzOverflow="overflow">
                    <a:lnL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To train individuals within the organization to hone their leadership skills, innovate, lead groups and ministries and effectively manage in times of change to realize desired outcomes.</a:t>
                      </a:r>
                    </a:p>
                  </a:txBody>
                  <a:tcPr marL="91446" marR="91446" marT="45708" marB="45708" horzOverflow="overflow">
                    <a:lnL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59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1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775" y="1727200"/>
            <a:ext cx="7150100" cy="3578225"/>
          </a:xfrm>
        </p:spPr>
        <p:txBody>
          <a:bodyPr/>
          <a:lstStyle/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Every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member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be invited to explore</a:t>
            </a:r>
            <a:r>
              <a:rPr lang="en-US" sz="3200" b="1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their strengths and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growth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areas in order to utilize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them in  increasing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their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faithfulness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to the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Lord,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and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 participating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in His cause. </a:t>
            </a:r>
            <a:endParaRPr lang="en-US" sz="320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Some Actions to Achieve </a:t>
            </a:r>
            <a:r>
              <a:rPr lang="en-US" dirty="0" smtClean="0">
                <a:ea typeface="+mj-ea"/>
                <a:cs typeface="+mj-cs"/>
              </a:rPr>
              <a:t>E&amp;</a:t>
            </a:r>
            <a:r>
              <a:rPr lang="en-US" dirty="0">
                <a:ea typeface="+mj-ea"/>
                <a:cs typeface="+mj-cs"/>
              </a:rPr>
              <a:t>L</a:t>
            </a:r>
          </a:p>
        </p:txBody>
      </p:sp>
      <p:pic>
        <p:nvPicPr>
          <p:cNvPr id="31334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75" y="4835525"/>
            <a:ext cx="33115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225" y="1609725"/>
            <a:ext cx="7521575" cy="4649788"/>
          </a:xfrm>
        </p:spPr>
        <p:txBody>
          <a:bodyPr>
            <a:noAutofit/>
          </a:bodyPr>
          <a:lstStyle/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+mn-cs"/>
              </a:rPr>
              <a:t>   For effective mission participation, members should seek training to develop:</a:t>
            </a: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FF9966"/>
                </a:solidFill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a typeface="+mn-ea"/>
                <a:cs typeface="+mn-cs"/>
              </a:rPr>
              <a:t>Competencies</a:t>
            </a:r>
            <a:r>
              <a:rPr lang="en-US" sz="3200" dirty="0">
                <a:solidFill>
                  <a:srgbClr val="C00000"/>
                </a:solidFill>
                <a:ea typeface="+mn-ea"/>
                <a:cs typeface="+mn-cs"/>
              </a:rPr>
              <a:t>, </a:t>
            </a:r>
            <a:r>
              <a:rPr lang="en-US" sz="3200" dirty="0" smtClean="0">
                <a:solidFill>
                  <a:srgbClr val="C00000"/>
                </a:solidFill>
                <a:ea typeface="+mn-ea"/>
                <a:cs typeface="+mn-cs"/>
              </a:rPr>
              <a:t>	</a:t>
            </a: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C00000"/>
                </a:solidFill>
                <a:ea typeface="+mn-ea"/>
                <a:cs typeface="+mn-cs"/>
              </a:rPr>
              <a:t>Skills</a:t>
            </a:r>
            <a:endParaRPr lang="en-US" sz="3200" dirty="0">
              <a:solidFill>
                <a:srgbClr val="C00000"/>
              </a:solidFill>
              <a:ea typeface="+mn-ea"/>
              <a:cs typeface="+mn-cs"/>
            </a:endParaRP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C00000"/>
                </a:solidFill>
                <a:ea typeface="+mn-ea"/>
                <a:cs typeface="+mn-cs"/>
              </a:rPr>
              <a:t>Concepts </a:t>
            </a: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C00000"/>
                </a:solidFill>
                <a:ea typeface="+mn-ea"/>
                <a:cs typeface="+mn-cs"/>
              </a:rPr>
              <a:t>Principles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320675"/>
            <a:ext cx="8697913" cy="1143000"/>
          </a:xfrm>
        </p:spPr>
        <p:txBody>
          <a:bodyPr/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Some Actions to Achieve </a:t>
            </a:r>
            <a:r>
              <a:rPr lang="en-US" dirty="0" smtClean="0">
                <a:ea typeface="+mj-ea"/>
                <a:cs typeface="+mj-cs"/>
              </a:rPr>
              <a:t>E&amp;</a:t>
            </a:r>
            <a:r>
              <a:rPr lang="en-US" dirty="0">
                <a:ea typeface="+mj-ea"/>
                <a:cs typeface="+mj-cs"/>
              </a:rPr>
              <a:t>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1" y="223520"/>
            <a:ext cx="8746172" cy="11582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ea typeface="+mj-ea"/>
                <a:cs typeface="+mj-cs"/>
              </a:rPr>
              <a:t>Some Actions to Achieve E&amp;L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712913"/>
            <a:ext cx="8745538" cy="4733925"/>
          </a:xfrm>
        </p:spPr>
        <p:txBody>
          <a:bodyPr>
            <a:noAutofit/>
          </a:bodyPr>
          <a:lstStyle/>
          <a:p>
            <a:pPr marL="365610" indent="-365610" defTabSz="914028" eaLnBrk="1" fontAlgn="auto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</a:t>
            </a:r>
            <a:r>
              <a:rPr lang="en-US" b="1" dirty="0" smtClean="0">
                <a:ea typeface="+mn-ea"/>
                <a:cs typeface="+mn-cs"/>
              </a:rPr>
              <a:t>Survey </a:t>
            </a:r>
            <a:r>
              <a:rPr lang="en-US" b="1" dirty="0">
                <a:ea typeface="+mn-ea"/>
                <a:cs typeface="+mn-cs"/>
              </a:rPr>
              <a:t>of the local </a:t>
            </a:r>
            <a:r>
              <a:rPr lang="en-US" b="1" dirty="0" smtClean="0">
                <a:ea typeface="+mn-ea"/>
                <a:cs typeface="+mn-cs"/>
              </a:rPr>
              <a:t> congregation </a:t>
            </a:r>
            <a:r>
              <a:rPr lang="en-US" b="1" dirty="0">
                <a:ea typeface="+mn-ea"/>
                <a:cs typeface="+mn-cs"/>
              </a:rPr>
              <a:t>and any community to be </a:t>
            </a:r>
            <a:r>
              <a:rPr lang="en-US" b="1" dirty="0" smtClean="0">
                <a:ea typeface="+mn-ea"/>
                <a:cs typeface="+mn-cs"/>
              </a:rPr>
              <a:t>evangelized </a:t>
            </a:r>
            <a:r>
              <a:rPr lang="en-US" b="1" dirty="0">
                <a:ea typeface="+mn-ea"/>
                <a:cs typeface="+mn-cs"/>
              </a:rPr>
              <a:t>by the </a:t>
            </a:r>
            <a:r>
              <a:rPr lang="en-US" b="1" dirty="0" smtClean="0">
                <a:ea typeface="+mn-ea"/>
                <a:cs typeface="+mn-cs"/>
              </a:rPr>
              <a:t>congregation  be done to determine:</a:t>
            </a:r>
          </a:p>
          <a:p>
            <a:pPr marL="0" indent="0" defTabSz="914028" eaLnBrk="1" fontAlgn="auto" hangingPunct="1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C00000"/>
                </a:solidFill>
                <a:ea typeface="+mn-ea"/>
                <a:cs typeface="+mn-cs"/>
              </a:rPr>
              <a:t>Needs of the congregation,</a:t>
            </a:r>
          </a:p>
          <a:p>
            <a:pPr marL="0" indent="0" defTabSz="914028" eaLnBrk="1" fontAlgn="auto" hangingPunct="1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C00000"/>
                </a:solidFill>
                <a:ea typeface="+mn-ea"/>
                <a:cs typeface="+mn-cs"/>
              </a:rPr>
              <a:t>What members can execute</a:t>
            </a:r>
          </a:p>
          <a:p>
            <a:pPr marL="0" indent="0" defTabSz="914028" eaLnBrk="1" fontAlgn="auto" hangingPunct="1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C00000"/>
                </a:solidFill>
                <a:ea typeface="+mn-ea"/>
                <a:cs typeface="+mn-cs"/>
              </a:rPr>
              <a:t>What deficiencies to be addressed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847138" cy="11128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Some Actions to Achieve E&amp;L</a:t>
            </a:r>
          </a:p>
        </p:txBody>
      </p:sp>
      <p:sp>
        <p:nvSpPr>
          <p:cNvPr id="31641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41438"/>
            <a:ext cx="8688388" cy="5516562"/>
          </a:xfrm>
        </p:spPr>
        <p:txBody>
          <a:bodyPr/>
          <a:lstStyle/>
          <a:p>
            <a:pPr marL="365125" indent="-365125" defTabSz="912813" eaLnBrk="1" hangingPunct="1">
              <a:buFont typeface="Wingdings" pitchFamily="2" charset="2"/>
              <a:buChar char="§"/>
            </a:pPr>
            <a:endParaRPr lang="en-US" sz="3200" smtClean="0">
              <a:ea typeface="ＭＳ Ｐゴシック" pitchFamily="34" charset="-128"/>
            </a:endParaRPr>
          </a:p>
          <a:p>
            <a:pPr marL="365125" indent="-365125" defTabSz="912813" eaLnBrk="1" hangingPunct="1">
              <a:buFont typeface="Wingdings" pitchFamily="2" charset="2"/>
              <a:buChar char="§"/>
            </a:pPr>
            <a:r>
              <a:rPr lang="en-US" sz="3200" smtClean="0">
                <a:ea typeface="ＭＳ Ｐゴシック" pitchFamily="34" charset="-128"/>
              </a:rPr>
              <a:t>Every church department to identify projects  to be undertaken in order to fulfill the mission within and outside local congregation.</a:t>
            </a:r>
          </a:p>
          <a:p>
            <a:pPr marL="365125" indent="-365125" defTabSz="912813" eaLnBrk="1" hangingPunct="1">
              <a:buFont typeface="Wingdings" pitchFamily="2" charset="2"/>
              <a:buChar char="§"/>
            </a:pPr>
            <a:endParaRPr lang="en-US" sz="3200" smtClean="0">
              <a:ea typeface="ＭＳ Ｐゴシック" pitchFamily="34" charset="-128"/>
            </a:endParaRPr>
          </a:p>
          <a:p>
            <a:pPr marL="365125" indent="-365125" defTabSz="912813" eaLnBrk="1" hangingPunct="1">
              <a:buFont typeface="Wingdings" pitchFamily="2" charset="2"/>
              <a:buChar char="§"/>
            </a:pPr>
            <a:r>
              <a:rPr lang="en-US" sz="3200" smtClean="0">
                <a:ea typeface="ＭＳ Ｐゴシック" pitchFamily="34" charset="-128"/>
              </a:rPr>
              <a:t>Solicit participation of members in projects and train them to fulfill specific roles. 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59363"/>
            <a:ext cx="7731125" cy="1112837"/>
          </a:xfrm>
        </p:spPr>
        <p:txBody>
          <a:bodyPr/>
          <a:lstStyle/>
          <a:p>
            <a:pPr defTabSz="912813" eaLnBrk="1" hangingPunct="1"/>
            <a:r>
              <a:rPr lang="en-US" sz="4800" smtClean="0">
                <a:solidFill>
                  <a:srgbClr val="000066"/>
                </a:solidFill>
                <a:ea typeface="ＭＳ Ｐゴシック" pitchFamily="34" charset="-128"/>
              </a:rPr>
              <a:t>Some Actions to Achieve E&amp;L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163" y="923925"/>
            <a:ext cx="7192962" cy="3892550"/>
          </a:xfrm>
        </p:spPr>
        <p:txBody>
          <a:bodyPr>
            <a:noAutofit/>
          </a:bodyPr>
          <a:lstStyle/>
          <a:p>
            <a:pPr marL="365610" indent="-365610" defTabSz="914028" eaLnBrk="1" fontAlgn="auto" hangingPunct="1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Pastors and directors of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ministries to create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training modules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adopted to specific projects.</a:t>
            </a:r>
          </a:p>
          <a:p>
            <a:pPr marL="0" indent="0" defTabSz="914028" eaLnBrk="1" fontAlgn="auto" hangingPunct="1"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365610" indent="-365610" defTabSz="914028" eaLnBrk="1" fontAlgn="auto" hangingPunct="1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 Availability of  qualified trainers to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impart knowledge, skills and values to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members,  for effective participation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in the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mission.</a:t>
            </a:r>
            <a:endParaRPr lang="en-US" sz="32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609013" cy="4514850"/>
          </a:xfrm>
        </p:spPr>
        <p:txBody>
          <a:bodyPr>
            <a:noAutofit/>
          </a:bodyPr>
          <a:lstStyle/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Directors at the Division, Union and local field levels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be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involved in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identifying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mission projects and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preparing training materials. 			</a:t>
            </a:r>
            <a:endParaRPr lang="en-US" sz="3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Their availability in  assisting pastors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and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other identified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trainers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in equipping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members for service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sz="3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Some Actions to Achieve E&amp;L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18075"/>
            <a:ext cx="7650163" cy="1254125"/>
          </a:xfrm>
        </p:spPr>
        <p:txBody>
          <a:bodyPr rtlCol="0">
            <a:normAutofit fontScale="90000"/>
          </a:bodyPr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66"/>
                </a:solidFill>
                <a:ea typeface="+mj-ea"/>
                <a:cs typeface="+mj-cs"/>
              </a:rPr>
              <a:t>Some Actions to Achieve E&amp;L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8" y="1524000"/>
            <a:ext cx="7375525" cy="2886075"/>
          </a:xfrm>
        </p:spPr>
        <p:txBody>
          <a:bodyPr/>
          <a:lstStyle/>
          <a:p>
            <a:pPr marL="365125" indent="-365125" defTabSz="912813" eaLnBrk="1" hangingPunct="1">
              <a:buFont typeface="Wingdings" pitchFamily="2" charset="2"/>
              <a:buChar char="§"/>
            </a:pPr>
            <a:r>
              <a:rPr lang="en-US" sz="3200" smtClean="0">
                <a:solidFill>
                  <a:srgbClr val="000000"/>
                </a:solidFill>
                <a:ea typeface="ＭＳ Ｐゴシック" pitchFamily="34" charset="-128"/>
              </a:rPr>
              <a:t>Union, local field and local congregation should set dates each year for the training of pastors, other employees and members to execute the established mission projects.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0"/>
            <a:ext cx="8207375" cy="1320800"/>
          </a:xfrm>
        </p:spPr>
        <p:txBody>
          <a:bodyPr>
            <a:noAutofit/>
          </a:bodyPr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0066"/>
                </a:solidFill>
                <a:ea typeface="+mj-ea"/>
                <a:cs typeface="+mj-cs"/>
              </a:rPr>
              <a:t>Desired Outcomes of  LTM</a:t>
            </a:r>
            <a:endParaRPr lang="en-US" sz="4400" dirty="0">
              <a:solidFill>
                <a:srgbClr val="000066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7538" y="1646238"/>
            <a:ext cx="8001000" cy="4960937"/>
          </a:xfrm>
        </p:spPr>
        <p:txBody>
          <a:bodyPr>
            <a:noAutofit/>
          </a:bodyPr>
          <a:lstStyle/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ea typeface="+mn-ea"/>
                <a:cs typeface="+mn-cs"/>
              </a:rPr>
              <a:t>   </a:t>
            </a:r>
            <a:r>
              <a:rPr lang="en-US" sz="3600" dirty="0" smtClean="0">
                <a:solidFill>
                  <a:srgbClr val="C00000"/>
                </a:solidFill>
                <a:ea typeface="+mn-ea"/>
                <a:cs typeface="+mn-cs"/>
              </a:rPr>
              <a:t>Renewal of the mind:</a:t>
            </a: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ea typeface="+mn-ea"/>
                <a:cs typeface="+mn-cs"/>
              </a:rPr>
              <a:t>   Members are transformed </a:t>
            </a:r>
            <a:r>
              <a:rPr lang="en-US" sz="3600" dirty="0">
                <a:ea typeface="+mn-ea"/>
                <a:cs typeface="+mn-cs"/>
              </a:rPr>
              <a:t>in </a:t>
            </a:r>
            <a:r>
              <a:rPr lang="en-US" sz="3600" dirty="0" smtClean="0">
                <a:ea typeface="+mn-ea"/>
                <a:cs typeface="+mn-cs"/>
              </a:rPr>
              <a:t>the</a:t>
            </a: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ea typeface="+mn-ea"/>
                <a:cs typeface="+mn-cs"/>
              </a:rPr>
              <a:t>   way they live, interact </a:t>
            </a:r>
            <a:r>
              <a:rPr lang="en-US" sz="3600" dirty="0">
                <a:ea typeface="+mn-ea"/>
                <a:cs typeface="+mn-cs"/>
              </a:rPr>
              <a:t>and </a:t>
            </a:r>
            <a:r>
              <a:rPr lang="en-US" sz="3600" dirty="0" smtClean="0">
                <a:ea typeface="+mn-ea"/>
                <a:cs typeface="+mn-cs"/>
              </a:rPr>
              <a:t>serve. </a:t>
            </a: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600" dirty="0" smtClean="0">
              <a:ea typeface="+mn-ea"/>
              <a:cs typeface="+mn-cs"/>
            </a:endParaRP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accent3"/>
                </a:solidFill>
                <a:ea typeface="+mn-ea"/>
                <a:cs typeface="+mn-cs"/>
              </a:rPr>
              <a:t>    </a:t>
            </a:r>
            <a:r>
              <a:rPr lang="en-US" sz="3600" dirty="0" smtClean="0">
                <a:solidFill>
                  <a:srgbClr val="C00000"/>
                </a:solidFill>
                <a:ea typeface="+mn-ea"/>
                <a:cs typeface="+mn-cs"/>
              </a:rPr>
              <a:t>Results:</a:t>
            </a: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ea typeface="+mn-ea"/>
                <a:cs typeface="+mn-cs"/>
              </a:rPr>
              <a:t>   Influence others to accept Jesus Christ as Savior and become His disciples.</a:t>
            </a:r>
            <a:endParaRPr lang="en-US" sz="3600" dirty="0">
              <a:ea typeface="+mn-ea"/>
              <a:cs typeface="+mn-cs"/>
            </a:endParaRP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800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smtClean="0">
                <a:solidFill>
                  <a:srgbClr val="000066"/>
                </a:solidFill>
                <a:ea typeface="ＭＳ Ｐゴシック" pitchFamily="34" charset="-128"/>
              </a:rPr>
              <a:t>Connect and Share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625" y="717550"/>
            <a:ext cx="7700963" cy="3397250"/>
          </a:xfrm>
        </p:spPr>
        <p:txBody>
          <a:bodyPr/>
          <a:lstStyle/>
          <a:p>
            <a:pPr marL="365125" indent="-365125" defTabSz="912813" eaLnBrk="1" hangingPunct="1">
              <a:buFont typeface="Wingdings" pitchFamily="2" charset="2"/>
              <a:buChar char="§"/>
            </a:pPr>
            <a:r>
              <a:rPr lang="en-US" sz="3200" smtClean="0">
                <a:solidFill>
                  <a:srgbClr val="000066"/>
                </a:solidFill>
                <a:ea typeface="ＭＳ Ｐゴシック" pitchFamily="34" charset="-128"/>
              </a:rPr>
              <a:t>The deliberate, contextualized initiatives undertaken to initiate contact with others on a social level  leading to friendly relations, study God</a:t>
            </a:r>
            <a:r>
              <a:rPr lang="en-US" altLang="en-US" sz="3200" smtClean="0">
                <a:solidFill>
                  <a:srgbClr val="000066"/>
                </a:solidFill>
                <a:ea typeface="ＭＳ Ｐゴシック" pitchFamily="34" charset="-128"/>
              </a:rPr>
              <a:t>’</a:t>
            </a:r>
            <a:r>
              <a:rPr lang="en-US" sz="3200" smtClean="0">
                <a:solidFill>
                  <a:srgbClr val="000066"/>
                </a:solidFill>
                <a:ea typeface="ＭＳ Ｐゴシック" pitchFamily="34" charset="-128"/>
              </a:rPr>
              <a:t>s word, and interest in the Seventh-day Adventist message.</a:t>
            </a:r>
          </a:p>
          <a:p>
            <a:pPr marL="365125" indent="-365125" defTabSz="912813" eaLnBrk="1" hangingPunct="1">
              <a:buFont typeface="Wingdings" pitchFamily="2" charset="2"/>
              <a:buChar char="§"/>
            </a:pPr>
            <a:endParaRPr lang="en-US" sz="3200" smtClean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pic>
        <p:nvPicPr>
          <p:cNvPr id="32051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495675"/>
            <a:ext cx="28289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2238"/>
            <a:ext cx="8077200" cy="5889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Objectives of Connect and Share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138238"/>
          <a:ext cx="7942263" cy="5638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1536"/>
                <a:gridCol w="7480727"/>
              </a:tblGrid>
              <a:tr h="15544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kumimoji="0" lang="en-US" sz="3200" kern="1200" dirty="0" smtClean="0">
                          <a:effectLst/>
                        </a:rPr>
                        <a:t>To help both members and non-members to deal with their social, physical and emotional issues.</a:t>
                      </a:r>
                      <a:endParaRPr kumimoji="0"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/>
                </a:tc>
              </a:tr>
              <a:tr h="15544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kumimoji="0" lang="en-US" sz="3200" kern="1200" dirty="0" smtClean="0">
                          <a:effectLst/>
                        </a:rPr>
                        <a:t>To encourage Non-Adventists to develop interest in spiritual matters and assume intimate relationship with the Lord. </a:t>
                      </a:r>
                      <a:endParaRPr kumimoji="0"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/>
                </a:tc>
              </a:tr>
              <a:tr h="2529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kumimoji="0" lang="en-US" sz="3200" kern="1200" dirty="0" smtClean="0">
                          <a:effectLst/>
                        </a:rPr>
                        <a:t>To help every congregation to determine the best possible method to attract the attention of individuals and organizations outside the Adventist faith and build friendly relationships with them. </a:t>
                      </a:r>
                      <a:endParaRPr kumimoji="0"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2238"/>
            <a:ext cx="8077200" cy="5889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Objectives of Connect and Share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815975"/>
          <a:ext cx="7942263" cy="582164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61536"/>
                <a:gridCol w="7480727"/>
              </a:tblGrid>
              <a:tr h="17982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kumimoji="0" lang="en-US" sz="2800" kern="1200" dirty="0" smtClean="0">
                          <a:effectLst/>
                        </a:rPr>
                        <a:t>To help every member to determine the best possible method to attract the attention of other members of the Church and develop friendly relations with them. </a:t>
                      </a:r>
                      <a:endParaRPr kumimoji="0"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4" marB="45714"/>
                </a:tc>
              </a:tr>
              <a:tr h="17982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kumimoji="0" lang="en-US" sz="2800" kern="1200" dirty="0" smtClean="0">
                          <a:effectLst/>
                        </a:rPr>
                        <a:t>To help every member to determine the best possible method to attract the attention of persons outside the Church and develop friendly relations with them. </a:t>
                      </a:r>
                      <a:endParaRPr kumimoji="0"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4" marB="45714"/>
                </a:tc>
              </a:tr>
              <a:tr h="22249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kumimoji="0" lang="en-US" sz="2800" kern="1200" dirty="0" smtClean="0">
                          <a:effectLst/>
                        </a:rPr>
                        <a:t>To encourage every member of the church to have at least two Contact and Share Associates at all time. One should be a member of the Church; the other should be a non-member who is a prospect for church membership.</a:t>
                      </a:r>
                      <a:endParaRPr kumimoji="0"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Title 1"/>
          <p:cNvSpPr>
            <a:spLocks noGrp="1"/>
          </p:cNvSpPr>
          <p:nvPr>
            <p:ph type="title"/>
          </p:nvPr>
        </p:nvSpPr>
        <p:spPr>
          <a:xfrm>
            <a:off x="142875" y="0"/>
            <a:ext cx="8839200" cy="1482725"/>
          </a:xfrm>
          <a:solidFill>
            <a:srgbClr val="99FFCC"/>
          </a:solidFill>
        </p:spPr>
        <p:txBody>
          <a:bodyPr/>
          <a:lstStyle/>
          <a:p>
            <a:pPr defTabSz="912813" eaLnBrk="1" hangingPunct="1"/>
            <a:r>
              <a:rPr lang="en-US" sz="4400" smtClean="0">
                <a:solidFill>
                  <a:schemeClr val="tx1"/>
                </a:solidFill>
                <a:ea typeface="ＭＳ Ｐゴシック" pitchFamily="34" charset="-128"/>
              </a:rPr>
              <a:t>Some Actions to Achieve C&amp;S</a:t>
            </a:r>
          </a:p>
        </p:txBody>
      </p:sp>
      <p:sp>
        <p:nvSpPr>
          <p:cNvPr id="323586" name="Content Placeholder 2"/>
          <p:cNvSpPr>
            <a:spLocks noGrp="1"/>
          </p:cNvSpPr>
          <p:nvPr>
            <p:ph sz="quarter" idx="1"/>
          </p:nvPr>
        </p:nvSpPr>
        <p:spPr>
          <a:xfrm>
            <a:off x="1544638" y="1808163"/>
            <a:ext cx="7181850" cy="3576637"/>
          </a:xfrm>
        </p:spPr>
        <p:txBody>
          <a:bodyPr/>
          <a:lstStyle/>
          <a:p>
            <a:pPr marL="365125" indent="-365125" defTabSz="912813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C00000"/>
                </a:solidFill>
                <a:ea typeface="ＭＳ Ｐゴシック" pitchFamily="34" charset="-128"/>
              </a:rPr>
              <a:t>       Aim:</a:t>
            </a:r>
          </a:p>
          <a:p>
            <a:pPr marL="365125" indent="-365125" defTabSz="912813" eaLnBrk="1" hangingPunct="1">
              <a:buFont typeface="Wingdings" pitchFamily="2" charset="2"/>
              <a:buNone/>
            </a:pPr>
            <a:r>
              <a:rPr lang="en-US" sz="3600" smtClean="0">
                <a:ea typeface="ＭＳ Ｐゴシック" pitchFamily="34" charset="-128"/>
              </a:rPr>
              <a:t>    Preparing individuals to accept Christ as their Savior and become members of the Seventh-day Adventist Church. </a:t>
            </a:r>
          </a:p>
          <a:p>
            <a:pPr marL="365125" indent="-365125" defTabSz="912813" eaLnBrk="1" hangingPunct="1"/>
            <a:endParaRPr lang="en-US" sz="36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2112963"/>
            <a:ext cx="8474075" cy="4565650"/>
          </a:xfrm>
        </p:spPr>
        <p:txBody>
          <a:bodyPr/>
          <a:lstStyle/>
          <a:p>
            <a:pPr marL="365125" indent="-365125" defTabSz="912813" eaLnBrk="1" hangingPunct="1">
              <a:buFont typeface="Wingdings" pitchFamily="2" charset="2"/>
              <a:buNone/>
              <a:defRPr/>
            </a:pPr>
            <a:r>
              <a:rPr lang="en-US" altLang="en-US" sz="3200" dirty="0" smtClean="0">
                <a:solidFill>
                  <a:schemeClr val="tx1"/>
                </a:solidFill>
                <a:ea typeface="+mn-ea"/>
                <a:cs typeface="+mn-cs"/>
              </a:rPr>
              <a:t>    </a:t>
            </a:r>
            <a:r>
              <a:rPr lang="en-US" altLang="en-US" sz="3200" dirty="0" smtClean="0">
                <a:solidFill>
                  <a:srgbClr val="C00000"/>
                </a:solidFill>
                <a:ea typeface="+mn-ea"/>
                <a:cs typeface="+mn-cs"/>
              </a:rPr>
              <a:t>Connect and share approach is about:</a:t>
            </a:r>
          </a:p>
          <a:p>
            <a:pPr marL="730250" lvl="1" indent="-365125" defTabSz="912813" eaLnBrk="1" hangingPunct="1">
              <a:defRPr/>
            </a:pPr>
            <a:r>
              <a:rPr lang="en-US" altLang="en-US" sz="3200" dirty="0" smtClean="0">
                <a:solidFill>
                  <a:schemeClr val="tx1"/>
                </a:solidFill>
                <a:ea typeface="+mn-ea"/>
              </a:rPr>
              <a:t>Helping others deal with their social, physical and emotional issues.</a:t>
            </a:r>
          </a:p>
          <a:p>
            <a:pPr marL="730250" lvl="1" indent="-365125" defTabSz="912813" eaLnBrk="1" hangingPunct="1">
              <a:defRPr/>
            </a:pPr>
            <a:r>
              <a:rPr lang="en-US" altLang="en-US" sz="3200" dirty="0" smtClean="0">
                <a:solidFill>
                  <a:schemeClr val="tx1"/>
                </a:solidFill>
                <a:ea typeface="+mn-ea"/>
              </a:rPr>
              <a:t>Encouraging others to take interest in spiritual matters. </a:t>
            </a:r>
          </a:p>
          <a:p>
            <a:pPr marL="730250" lvl="1" indent="-365125" defTabSz="912813" eaLnBrk="1" hangingPunct="1">
              <a:defRPr/>
            </a:pPr>
            <a:r>
              <a:rPr lang="en-US" altLang="en-US" sz="3200" dirty="0" smtClean="0">
                <a:solidFill>
                  <a:schemeClr val="tx1"/>
                </a:solidFill>
                <a:ea typeface="+mn-ea"/>
              </a:rPr>
              <a:t>Assuming intimate relationship with the Lord.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142875"/>
            <a:ext cx="8799513" cy="1274763"/>
          </a:xfrm>
          <a:solidFill>
            <a:srgbClr val="FFFFCC"/>
          </a:solidFill>
        </p:spPr>
        <p:txBody>
          <a:bodyPr/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  <a:t>Some Actions to Achieve </a:t>
            </a:r>
            <a:r>
              <a:rPr lang="en-US" sz="4000" dirty="0" smtClean="0">
                <a:solidFill>
                  <a:schemeClr val="tx1"/>
                </a:solidFill>
                <a:ea typeface="+mj-ea"/>
                <a:cs typeface="+mj-cs"/>
              </a:rPr>
              <a:t>C&amp;S</a:t>
            </a:r>
            <a:endParaRPr lang="en-US" sz="4000" dirty="0">
              <a:solidFill>
                <a:schemeClr val="tx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itle 1"/>
          <p:cNvSpPr>
            <a:spLocks noGrp="1"/>
          </p:cNvSpPr>
          <p:nvPr>
            <p:ph type="title"/>
          </p:nvPr>
        </p:nvSpPr>
        <p:spPr>
          <a:xfrm>
            <a:off x="447675" y="203200"/>
            <a:ext cx="8005763" cy="893763"/>
          </a:xfrm>
        </p:spPr>
        <p:txBody>
          <a:bodyPr/>
          <a:lstStyle/>
          <a:p>
            <a:pPr defTabSz="912813" eaLnBrk="1" hangingPunct="1"/>
            <a:r>
              <a:rPr lang="en-US" smtClean="0">
                <a:solidFill>
                  <a:schemeClr val="bg1"/>
                </a:solidFill>
                <a:ea typeface="ＭＳ Ｐゴシック" pitchFamily="34" charset="-128"/>
              </a:rPr>
              <a:t>Some Actions to Achieve C&amp;S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2406650"/>
            <a:ext cx="7599363" cy="3797300"/>
          </a:xfrm>
        </p:spPr>
        <p:txBody>
          <a:bodyPr/>
          <a:lstStyle/>
          <a:p>
            <a:pPr marL="365125" indent="-365125" defTabSz="912813" eaLnBrk="1" hangingPunct="1"/>
            <a:r>
              <a:rPr lang="en-US" sz="3200" smtClean="0">
                <a:solidFill>
                  <a:srgbClr val="000066"/>
                </a:solidFill>
                <a:ea typeface="ＭＳ Ｐゴシック" pitchFamily="34" charset="-128"/>
              </a:rPr>
              <a:t>    The best possible method to attract the attention of individuals outside the faith. </a:t>
            </a:r>
          </a:p>
          <a:p>
            <a:pPr marL="365125" indent="-365125" defTabSz="912813" eaLnBrk="1" hangingPunct="1"/>
            <a:r>
              <a:rPr lang="en-US" sz="3200" smtClean="0">
                <a:solidFill>
                  <a:srgbClr val="000066"/>
                </a:solidFill>
                <a:ea typeface="ＭＳ Ｐゴシック" pitchFamily="34" charset="-128"/>
              </a:rPr>
              <a:t>How to build friendly relationships.</a:t>
            </a:r>
          </a:p>
          <a:p>
            <a:pPr marL="365125" indent="-365125" defTabSz="912813" eaLnBrk="1" hangingPunct="1"/>
            <a:r>
              <a:rPr lang="en-US" sz="3200" smtClean="0">
                <a:solidFill>
                  <a:srgbClr val="000066"/>
                </a:solidFill>
                <a:ea typeface="ＭＳ Ｐゴシック" pitchFamily="34" charset="-128"/>
              </a:rPr>
              <a:t>  Deploy the members to undertake such endeavor.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00163" y="1239838"/>
            <a:ext cx="6543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C00000"/>
                </a:solidFill>
                <a:cs typeface="Arial" pitchFamily="34" charset="0"/>
              </a:rPr>
              <a:t>Union, local field and local</a:t>
            </a:r>
          </a:p>
          <a:p>
            <a:r>
              <a:rPr lang="en-US" sz="3200">
                <a:solidFill>
                  <a:srgbClr val="C00000"/>
                </a:solidFill>
                <a:cs typeface="Arial" pitchFamily="34" charset="0"/>
              </a:rPr>
              <a:t> congregation should determine: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Some Actions to Achieve C&amp;S</a:t>
            </a:r>
          </a:p>
        </p:txBody>
      </p:sp>
      <p:sp>
        <p:nvSpPr>
          <p:cNvPr id="326658" name="Content Placeholder 2"/>
          <p:cNvSpPr>
            <a:spLocks noGrp="1"/>
          </p:cNvSpPr>
          <p:nvPr>
            <p:ph sz="quarter" idx="1"/>
          </p:nvPr>
        </p:nvSpPr>
        <p:spPr>
          <a:xfrm>
            <a:off x="1158875" y="1828800"/>
            <a:ext cx="7929563" cy="4067175"/>
          </a:xfrm>
        </p:spPr>
        <p:txBody>
          <a:bodyPr/>
          <a:lstStyle/>
          <a:p>
            <a:pPr marL="365125" indent="-365125" defTabSz="912813" eaLnBrk="1" hangingPunct="1">
              <a:buFont typeface="Wingdings" pitchFamily="2" charset="2"/>
              <a:buChar char="§"/>
            </a:pPr>
            <a:r>
              <a:rPr lang="en-US" sz="3200" smtClean="0">
                <a:ea typeface="ＭＳ Ｐゴシック" pitchFamily="34" charset="-128"/>
              </a:rPr>
              <a:t>Every church member should have at least two Contact and Share Associates. </a:t>
            </a:r>
          </a:p>
          <a:p>
            <a:pPr marL="365125" indent="-365125" defTabSz="912813" eaLnBrk="1" hangingPunct="1">
              <a:buFont typeface="Wingdings" pitchFamily="2" charset="2"/>
              <a:buNone/>
            </a:pPr>
            <a:r>
              <a:rPr lang="en-US" sz="3200" smtClean="0">
                <a:solidFill>
                  <a:srgbClr val="C00000"/>
                </a:solidFill>
                <a:ea typeface="ＭＳ Ｐゴシック" pitchFamily="34" charset="-128"/>
              </a:rPr>
              <a:t>I.  A member of the Church, and a non-member. </a:t>
            </a:r>
          </a:p>
          <a:p>
            <a:pPr marL="365125" indent="-365125" defTabSz="912813" eaLnBrk="1" hangingPunct="1">
              <a:buFont typeface="Wingdings" pitchFamily="2" charset="2"/>
              <a:buChar char="§"/>
            </a:pPr>
            <a:r>
              <a:rPr lang="en-US" sz="3200" smtClean="0">
                <a:ea typeface="ＭＳ Ｐゴシック" pitchFamily="34" charset="-128"/>
              </a:rPr>
              <a:t>The Adventist shall be the </a:t>
            </a:r>
            <a:r>
              <a:rPr lang="en-US" altLang="en-US" sz="3200" smtClean="0">
                <a:ea typeface="ＭＳ Ｐゴシック" pitchFamily="34" charset="-128"/>
              </a:rPr>
              <a:t>“</a:t>
            </a:r>
            <a:r>
              <a:rPr lang="en-US" sz="3200" smtClean="0">
                <a:ea typeface="ＭＳ Ｐゴシック" pitchFamily="34" charset="-128"/>
              </a:rPr>
              <a:t>Lord Transform Me</a:t>
            </a:r>
            <a:r>
              <a:rPr lang="en-US" altLang="en-US" sz="3200" smtClean="0">
                <a:ea typeface="ＭＳ Ｐゴシック" pitchFamily="34" charset="-128"/>
              </a:rPr>
              <a:t>”</a:t>
            </a:r>
            <a:r>
              <a:rPr lang="en-US" sz="3200" smtClean="0">
                <a:ea typeface="ＭＳ Ｐゴシック" pitchFamily="34" charset="-128"/>
              </a:rPr>
              <a:t> Initiative Associate.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762000" y="5080000"/>
            <a:ext cx="7975600" cy="1092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000066"/>
                </a:solidFill>
                <a:ea typeface="+mj-ea"/>
                <a:cs typeface="+mj-cs"/>
              </a:rPr>
              <a:t>Some Actions to Achieve C&amp;S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>
          <a:xfrm>
            <a:off x="1177925" y="1057275"/>
            <a:ext cx="7316788" cy="3676650"/>
          </a:xfrm>
        </p:spPr>
        <p:txBody>
          <a:bodyPr/>
          <a:lstStyle/>
          <a:p>
            <a:pPr marL="365125" indent="-365125" eaLnBrk="1" hangingPunct="1">
              <a:buFont typeface="Wingdings" pitchFamily="2" charset="2"/>
              <a:buNone/>
            </a:pPr>
            <a:r>
              <a:rPr lang="en-US" sz="320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II. The non-member shall be the soul winning mission contact. </a:t>
            </a:r>
          </a:p>
          <a:p>
            <a:pPr marL="365125" indent="-365125" eaLnBrk="1" hangingPunct="1">
              <a:buFont typeface="Wingdings" pitchFamily="2" charset="2"/>
              <a:buNone/>
            </a:pPr>
            <a:endParaRPr lang="en-US" sz="320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65125" indent="-365125" eaLnBrk="1" hangingPunct="1">
              <a:buFont typeface="Wingdings" pitchFamily="2" charset="2"/>
              <a:buChar char="§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Every effort should be made under the direction of the Holy Spirit to reap the non-Adventist into the body of Christ and membership in the SDA Church.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1310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Title 1"/>
          <p:cNvSpPr>
            <a:spLocks noGrp="1"/>
          </p:cNvSpPr>
          <p:nvPr>
            <p:ph type="title"/>
          </p:nvPr>
        </p:nvSpPr>
        <p:spPr>
          <a:xfrm>
            <a:off x="762000" y="5140325"/>
            <a:ext cx="8220075" cy="1031875"/>
          </a:xfrm>
        </p:spPr>
        <p:txBody>
          <a:bodyPr/>
          <a:lstStyle/>
          <a:p>
            <a:pPr defTabSz="912813" eaLnBrk="1" hangingPunct="1"/>
            <a:r>
              <a:rPr lang="en-US" sz="4800" smtClean="0">
                <a:solidFill>
                  <a:srgbClr val="000066"/>
                </a:solidFill>
                <a:ea typeface="ＭＳ Ｐゴシック" pitchFamily="34" charset="-128"/>
              </a:rPr>
              <a:t>Some Actions to Achieve C&amp;S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914400" y="833438"/>
            <a:ext cx="7742238" cy="4306887"/>
          </a:xfrm>
        </p:spPr>
        <p:txBody>
          <a:bodyPr/>
          <a:lstStyle/>
          <a:p>
            <a:pPr marL="365125" indent="-365125" defTabSz="912813" eaLnBrk="1" hangingPunct="1">
              <a:buFont typeface="Wingdings" pitchFamily="2" charset="2"/>
              <a:buChar char="§"/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baptism of the Non-Adventist Contact and Share Associate </a:t>
            </a:r>
            <a:r>
              <a:rPr lang="en-US" alt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</a:t>
            </a:r>
            <a:r>
              <a:rPr lang="en-US" altLang="en-US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n-US" altLang="en-US" sz="30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the member should add another, while keeping the relationship with the new member in order to assist in conserving and </a:t>
            </a:r>
            <a:r>
              <a:rPr lang="en-US" altLang="en-US" sz="30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discipling</a:t>
            </a:r>
            <a:r>
              <a:rPr lang="en-US" altLang="en-US" sz="30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individual.</a:t>
            </a:r>
          </a:p>
          <a:p>
            <a:pPr defTabSz="912813" eaLnBrk="1" hangingPunct="1">
              <a:buFont typeface="Arial" charset="0"/>
              <a:buChar char="•"/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Church member should always have at least one Contact and Share Associate.</a:t>
            </a:r>
          </a:p>
          <a:p>
            <a:pPr marL="365125" indent="-365125" defTabSz="912813" eaLnBrk="1" hangingPunct="1">
              <a:buFont typeface="Wingdings" pitchFamily="2" charset="2"/>
              <a:buChar char="§"/>
              <a:defRPr/>
            </a:pPr>
            <a:endParaRPr lang="en-US" altLang="en-US" sz="30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155448"/>
            <a:ext cx="8767763" cy="1252728"/>
          </a:xfrm>
          <a:solidFill>
            <a:srgbClr val="FFFFCC"/>
          </a:solidFill>
        </p:spPr>
        <p:txBody>
          <a:bodyPr/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66"/>
                </a:solidFill>
                <a:ea typeface="+mj-ea"/>
                <a:cs typeface="+mj-cs"/>
              </a:rPr>
              <a:t>Some Actions to Achieve </a:t>
            </a:r>
            <a:r>
              <a:rPr lang="en-US" dirty="0" smtClean="0">
                <a:solidFill>
                  <a:srgbClr val="000066"/>
                </a:solidFill>
                <a:ea typeface="+mj-ea"/>
                <a:cs typeface="+mj-cs"/>
              </a:rPr>
              <a:t>C&amp;S</a:t>
            </a:r>
            <a:endParaRPr lang="en-US" dirty="0">
              <a:solidFill>
                <a:srgbClr val="000066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214563"/>
            <a:ext cx="8158163" cy="3525837"/>
          </a:xfrm>
        </p:spPr>
        <p:txBody>
          <a:bodyPr/>
          <a:lstStyle/>
          <a:p>
            <a:pPr marL="365125" indent="-365125" defTabSz="912813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9DE3AE"/>
                </a:solidFill>
                <a:ea typeface="ＭＳ Ｐゴシック" pitchFamily="34" charset="-128"/>
              </a:rPr>
              <a:t>  </a:t>
            </a:r>
            <a:r>
              <a:rPr lang="en-US" sz="3600" smtClean="0">
                <a:solidFill>
                  <a:srgbClr val="C00000"/>
                </a:solidFill>
                <a:ea typeface="ＭＳ Ｐゴシック" pitchFamily="34" charset="-128"/>
              </a:rPr>
              <a:t>Importance of organization:</a:t>
            </a:r>
          </a:p>
          <a:p>
            <a:pPr marL="365125" indent="-365125" defTabSz="912813" eaLnBrk="1" hangingPunct="1">
              <a:buFont typeface="Wingdings" pitchFamily="2" charset="2"/>
              <a:buChar char="§"/>
            </a:pPr>
            <a:r>
              <a:rPr lang="en-US" sz="3600" smtClean="0">
                <a:ea typeface="ＭＳ Ｐゴシック" pitchFamily="34" charset="-128"/>
              </a:rPr>
              <a:t>Provision of appropriate and sufficient materials and resources. </a:t>
            </a:r>
          </a:p>
          <a:p>
            <a:pPr marL="365125" indent="-365125" defTabSz="912813" eaLnBrk="1" hangingPunct="1">
              <a:buFont typeface="Wingdings" pitchFamily="2" charset="2"/>
              <a:buChar char="§"/>
            </a:pPr>
            <a:r>
              <a:rPr lang="en-US" sz="3600" smtClean="0">
                <a:ea typeface="ＭＳ Ｐゴシック" pitchFamily="34" charset="-128"/>
              </a:rPr>
              <a:t> Mentoring and coaching  for successful  connect and share. 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25" y="498475"/>
            <a:ext cx="5921375" cy="1046163"/>
          </a:xfrm>
        </p:spPr>
        <p:txBody>
          <a:bodyPr rtlCol="0">
            <a:normAutofit/>
          </a:bodyPr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Desired Outcomes of LTM</a:t>
            </a:r>
          </a:p>
        </p:txBody>
      </p:sp>
      <p:sp>
        <p:nvSpPr>
          <p:cNvPr id="290819" name="Content Placeholder 2"/>
          <p:cNvSpPr>
            <a:spLocks noGrp="1"/>
          </p:cNvSpPr>
          <p:nvPr>
            <p:ph idx="1"/>
          </p:nvPr>
        </p:nvSpPr>
        <p:spPr>
          <a:xfrm>
            <a:off x="3817938" y="1885950"/>
            <a:ext cx="4799012" cy="3765550"/>
          </a:xfrm>
        </p:spPr>
        <p:txBody>
          <a:bodyPr/>
          <a:lstStyle/>
          <a:p>
            <a:pPr marL="365125" indent="-365125" defTabSz="912813" eaLnBrk="1" hangingPunct="1"/>
            <a:r>
              <a:rPr lang="en-US" sz="360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en-US" sz="3600" smtClean="0">
                <a:solidFill>
                  <a:schemeClr val="bg1"/>
                </a:solidFill>
                <a:ea typeface="ＭＳ Ｐゴシック" pitchFamily="34" charset="-128"/>
              </a:rPr>
              <a:t>“</a:t>
            </a:r>
            <a:r>
              <a:rPr lang="en-US" altLang="ja-JP" sz="3600" b="1" smtClean="0">
                <a:solidFill>
                  <a:schemeClr val="bg1"/>
                </a:solidFill>
                <a:ea typeface="ＭＳ Ｐゴシック" pitchFamily="34" charset="-128"/>
              </a:rPr>
              <a:t>Be transformed</a:t>
            </a:r>
            <a:r>
              <a:rPr lang="en-US" altLang="en-US" sz="3600" b="1" smtClean="0">
                <a:solidFill>
                  <a:schemeClr val="bg1"/>
                </a:solidFill>
                <a:ea typeface="ＭＳ Ｐゴシック" pitchFamily="34" charset="-128"/>
              </a:rPr>
              <a:t>”</a:t>
            </a:r>
            <a:r>
              <a:rPr lang="en-US" altLang="ja-JP" sz="3600" b="1" smtClean="0">
                <a:solidFill>
                  <a:schemeClr val="bg1"/>
                </a:solidFill>
                <a:ea typeface="ＭＳ Ｐゴシック" pitchFamily="34" charset="-128"/>
              </a:rPr>
              <a:t> -</a:t>
            </a:r>
            <a:r>
              <a:rPr lang="en-US" altLang="ja-JP" sz="3600" smtClean="0">
                <a:solidFill>
                  <a:schemeClr val="bg1"/>
                </a:solidFill>
                <a:ea typeface="ＭＳ Ｐゴシック" pitchFamily="34" charset="-128"/>
              </a:rPr>
              <a:t> Christians   are called upon to dedicate their whole life to God on the basis of His mercy.</a:t>
            </a:r>
          </a:p>
          <a:p>
            <a:pPr marL="365125" indent="-365125" defTabSz="912813" eaLnBrk="1" hangingPunct="1">
              <a:buFont typeface="Wingdings" pitchFamily="2" charset="2"/>
              <a:buNone/>
            </a:pPr>
            <a:endParaRPr lang="en-US" sz="360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29082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60750"/>
            <a:ext cx="322262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21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6763"/>
            <a:ext cx="32226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 defTabSz="914028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Some Actions to Achieve </a:t>
            </a:r>
            <a:r>
              <a:rPr lang="en-US" dirty="0" smtClean="0">
                <a:solidFill>
                  <a:srgbClr val="C00000"/>
                </a:solidFill>
                <a:ea typeface="+mj-ea"/>
                <a:cs typeface="+mj-cs"/>
              </a:rPr>
              <a:t>C&amp;S</a:t>
            </a:r>
            <a:endParaRPr lang="en-US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>
          <a:xfrm>
            <a:off x="630238" y="1849438"/>
            <a:ext cx="8250237" cy="4362450"/>
          </a:xfrm>
        </p:spPr>
        <p:txBody>
          <a:bodyPr/>
          <a:lstStyle/>
          <a:p>
            <a:pPr marL="571500" indent="-571500" defTabSz="912813" eaLnBrk="1" hangingPunct="1">
              <a:defRPr/>
            </a:pPr>
            <a:r>
              <a:rPr lang="en-US" altLang="en-US" sz="3600" dirty="0" smtClean="0">
                <a:ea typeface="+mn-ea"/>
                <a:cs typeface="+mn-cs"/>
              </a:rPr>
              <a:t>    Before every evangelistic proclaim and reap program is held, proper, well prepared ,executed connect and share programs should be done.</a:t>
            </a:r>
          </a:p>
          <a:p>
            <a:pPr marL="365125" indent="-365125" defTabSz="912813" eaLnBrk="1" hangingPunct="1">
              <a:buFont typeface="Wingdings" pitchFamily="2" charset="2"/>
              <a:buNone/>
              <a:defRPr/>
            </a:pPr>
            <a:r>
              <a:rPr lang="en-US" altLang="en-US" sz="3600" dirty="0" smtClean="0">
                <a:ea typeface="+mn-ea"/>
                <a:cs typeface="+mn-cs"/>
              </a:rPr>
              <a:t> </a:t>
            </a:r>
          </a:p>
          <a:p>
            <a:pPr marL="571500" indent="-571500" defTabSz="912813" eaLnBrk="1" hangingPunct="1">
              <a:defRPr/>
            </a:pPr>
            <a:r>
              <a:rPr lang="en-US" altLang="en-US" sz="3600" dirty="0" smtClean="0">
                <a:ea typeface="+mn-ea"/>
                <a:cs typeface="+mn-cs"/>
              </a:rPr>
              <a:t>Every church member should be invited and trained to participate in Connect and Share initiatives on an annual basis.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028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9900"/>
                </a:solidFill>
                <a:ea typeface="+mj-ea"/>
                <a:cs typeface="+mj-cs"/>
              </a:rPr>
              <a:t>Proclaim and Reap </a:t>
            </a:r>
            <a:endParaRPr lang="en-US" sz="4400" dirty="0">
              <a:solidFill>
                <a:srgbClr val="FF99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563" y="1417638"/>
            <a:ext cx="8809037" cy="4090987"/>
          </a:xfrm>
        </p:spPr>
        <p:txBody>
          <a:bodyPr/>
          <a:lstStyle/>
          <a:p>
            <a:pPr marL="365610" indent="-365610" defTabSz="914028" eaLnBrk="1" fontAlgn="auto" hangingPunct="1">
              <a:buFont typeface="Wingdings" pitchFamily="2" charset="2"/>
              <a:buChar char="§"/>
              <a:defRPr/>
            </a:pPr>
            <a:r>
              <a:rPr lang="en-US" sz="3500" dirty="0" smtClean="0">
                <a:ea typeface="+mn-ea"/>
                <a:cs typeface="+mn-cs"/>
              </a:rPr>
              <a:t>All personal and public evangelistic activities </a:t>
            </a:r>
            <a:r>
              <a:rPr lang="en-US" sz="3500" dirty="0">
                <a:ea typeface="+mn-ea"/>
                <a:cs typeface="+mn-cs"/>
              </a:rPr>
              <a:t>that motivate </a:t>
            </a:r>
            <a:r>
              <a:rPr lang="en-US" sz="3500" dirty="0" smtClean="0">
                <a:ea typeface="+mn-ea"/>
                <a:cs typeface="+mn-cs"/>
              </a:rPr>
              <a:t>individuals to:</a:t>
            </a:r>
          </a:p>
          <a:p>
            <a:pPr marL="731223" lvl="1" indent="-365610" defTabSz="914028" eaLnBrk="1" fontAlgn="auto" hangingPunct="1">
              <a:buFont typeface="Wingdings" pitchFamily="2" charset="2"/>
              <a:buChar char="§"/>
              <a:defRPr/>
            </a:pPr>
            <a:r>
              <a:rPr lang="en-US" sz="3500" dirty="0">
                <a:ea typeface="+mn-ea"/>
              </a:rPr>
              <a:t>F</a:t>
            </a:r>
            <a:r>
              <a:rPr lang="en-US" sz="3500" dirty="0" smtClean="0">
                <a:ea typeface="+mn-ea"/>
              </a:rPr>
              <a:t>ind </a:t>
            </a:r>
            <a:r>
              <a:rPr lang="en-US" sz="3500" dirty="0">
                <a:ea typeface="+mn-ea"/>
              </a:rPr>
              <a:t>security in Christ </a:t>
            </a:r>
            <a:endParaRPr lang="en-US" sz="3500" dirty="0" smtClean="0">
              <a:ea typeface="+mn-ea"/>
            </a:endParaRPr>
          </a:p>
          <a:p>
            <a:pPr marL="731223" lvl="1" indent="-365610" defTabSz="914028" eaLnBrk="1" fontAlgn="auto" hangingPunct="1">
              <a:buFont typeface="Wingdings" pitchFamily="2" charset="2"/>
              <a:buChar char="§"/>
              <a:defRPr/>
            </a:pPr>
            <a:r>
              <a:rPr lang="en-US" sz="3500" dirty="0">
                <a:ea typeface="+mn-ea"/>
              </a:rPr>
              <a:t>M</a:t>
            </a:r>
            <a:r>
              <a:rPr lang="en-US" sz="3500" dirty="0" smtClean="0">
                <a:ea typeface="+mn-ea"/>
              </a:rPr>
              <a:t>ake </a:t>
            </a:r>
            <a:r>
              <a:rPr lang="en-US" sz="3500" dirty="0">
                <a:ea typeface="+mn-ea"/>
              </a:rPr>
              <a:t>decisions to accept Him as their </a:t>
            </a:r>
            <a:r>
              <a:rPr lang="en-US" sz="3500" dirty="0" smtClean="0">
                <a:ea typeface="+mn-ea"/>
              </a:rPr>
              <a:t>Savior </a:t>
            </a:r>
          </a:p>
          <a:p>
            <a:pPr marL="731223" lvl="1" indent="-365610" defTabSz="914028" eaLnBrk="1" fontAlgn="auto" hangingPunct="1">
              <a:buFont typeface="Wingdings" pitchFamily="2" charset="2"/>
              <a:buChar char="§"/>
              <a:defRPr/>
            </a:pPr>
            <a:r>
              <a:rPr lang="en-US" sz="3500" dirty="0">
                <a:ea typeface="+mn-ea"/>
              </a:rPr>
              <a:t>B</a:t>
            </a:r>
            <a:r>
              <a:rPr lang="en-US" sz="3500" dirty="0" smtClean="0">
                <a:ea typeface="+mn-ea"/>
              </a:rPr>
              <a:t>ecome </a:t>
            </a:r>
            <a:r>
              <a:rPr lang="en-US" sz="3500" dirty="0">
                <a:ea typeface="+mn-ea"/>
              </a:rPr>
              <a:t>members of the Seventh</a:t>
            </a:r>
            <a:r>
              <a:rPr lang="en-US" sz="3500" dirty="0" smtClean="0">
                <a:ea typeface="+mn-ea"/>
              </a:rPr>
              <a:t>-day </a:t>
            </a:r>
            <a:r>
              <a:rPr lang="en-US" sz="3500" dirty="0">
                <a:ea typeface="+mn-ea"/>
              </a:rPr>
              <a:t>Adventist Church.</a:t>
            </a:r>
          </a:p>
          <a:p>
            <a:pPr marL="365610" indent="-365610" defTabSz="914028" eaLnBrk="1" fontAlgn="auto" hangingPunct="1">
              <a:buFont typeface="Wingding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3178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425" y="4981575"/>
            <a:ext cx="234473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163" y="4981575"/>
            <a:ext cx="2671762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2238"/>
            <a:ext cx="8077200" cy="5889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Objectives of Proclaim and Reap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815975"/>
          <a:ext cx="7942263" cy="591343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61536"/>
                <a:gridCol w="7480727"/>
              </a:tblGrid>
              <a:tr h="1371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train and equip pastors to proclaim the gospel of Christ and reap souls for His kingdom.</a:t>
                      </a:r>
                    </a:p>
                  </a:txBody>
                  <a:tcPr marL="91446" marR="91446" marT="45722" marB="45722"/>
                </a:tc>
              </a:tr>
              <a:tr h="17984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train and equip pastors to train and equip their members to proclaim the gospel of Christ and reap souls for His kingdom.</a:t>
                      </a:r>
                    </a:p>
                  </a:txBody>
                  <a:tcPr marL="91446" marR="91446" marT="45722" marB="45722"/>
                </a:tc>
              </a:tr>
              <a:tr h="1371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train Pastors to conduct regional proclaim and reap campaigns in their pastoral districts. </a:t>
                      </a:r>
                      <a:endParaRPr kumimoji="0"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22" marB="45722"/>
                </a:tc>
              </a:tr>
              <a:tr h="1371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determine the most appropriate time each year to conduct proclaim and reap campaigns.</a:t>
                      </a:r>
                    </a:p>
                    <a:p>
                      <a:endParaRPr kumimoji="0"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22" marB="4572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2238"/>
            <a:ext cx="8077200" cy="5889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Objectives of Proclaim and Reap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815975"/>
          <a:ext cx="7942263" cy="591343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61536"/>
                <a:gridCol w="7480727"/>
              </a:tblGrid>
              <a:tr h="179841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5</a:t>
                      </a:r>
                      <a:endParaRPr lang="en-US" sz="2800" b="1" dirty="0"/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conduct annual Proclaim and Reap campaigns at the local Church/Pastoral district, local field, Union and Division levels each year. </a:t>
                      </a:r>
                    </a:p>
                  </a:txBody>
                  <a:tcPr marL="91446" marR="91446" marT="45722" marB="45722"/>
                </a:tc>
              </a:tr>
              <a:tr h="137167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6</a:t>
                      </a:r>
                      <a:endParaRPr lang="en-US" sz="2800" b="1" dirty="0"/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train a cadre of members to serve in various categories is an evangelistic proclaim and reap campaign.</a:t>
                      </a:r>
                    </a:p>
                  </a:txBody>
                  <a:tcPr marL="91446" marR="91446" marT="45722" marB="45722"/>
                </a:tc>
              </a:tr>
              <a:tr h="94493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7</a:t>
                      </a:r>
                      <a:endParaRPr lang="en-US" sz="2800" b="1" dirty="0"/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determine a special financial plan for each Special Proclaim and Reap Campaigns </a:t>
                      </a:r>
                      <a:endParaRPr lang="en-US" sz="2800" b="1" dirty="0"/>
                    </a:p>
                  </a:txBody>
                  <a:tcPr marL="91446" marR="91446" marT="45722" marB="45722"/>
                </a:tc>
              </a:tr>
              <a:tr h="179841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8</a:t>
                      </a:r>
                      <a:endParaRPr lang="en-US" sz="2800" b="1" dirty="0"/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encourage each Union to strategize in order to realize an annual 8% increment in</a:t>
                      </a:r>
                      <a:r>
                        <a:rPr kumimoji="0" lang="en-US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baptisms.</a:t>
                      </a:r>
                    </a:p>
                    <a:p>
                      <a:endParaRPr lang="en-US" sz="2800" b="1" dirty="0"/>
                    </a:p>
                  </a:txBody>
                  <a:tcPr marL="91446" marR="91446" marT="45722" marB="4572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itle 1"/>
          <p:cNvSpPr>
            <a:spLocks noGrp="1"/>
          </p:cNvSpPr>
          <p:nvPr>
            <p:ph type="title"/>
          </p:nvPr>
        </p:nvSpPr>
        <p:spPr>
          <a:xfrm>
            <a:off x="762000" y="4876800"/>
            <a:ext cx="8035925" cy="1295400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FF9933"/>
                </a:solidFill>
                <a:ea typeface="ＭＳ Ｐゴシック" pitchFamily="34" charset="-128"/>
              </a:rPr>
              <a:t>Some Actions to Achieve P&amp;R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34938" y="1057275"/>
            <a:ext cx="8850312" cy="3371850"/>
          </a:xfrm>
        </p:spPr>
        <p:txBody>
          <a:bodyPr>
            <a:noAutofit/>
          </a:bodyPr>
          <a:lstStyle/>
          <a:p>
            <a:pPr marL="365125" indent="-365125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Pastors and church members organize themselves for effective  personal and public evangelism to reap souls for the kingdom.</a:t>
            </a:r>
          </a:p>
          <a:p>
            <a:pPr marL="365125" indent="-365125" eaLnBrk="1" hangingPunct="1">
              <a:defRPr/>
            </a:pPr>
            <a:endParaRPr lang="en-US" sz="3200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marL="365125" indent="-365125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Public evangelism- most effective method of speaking to and persuading both small and large groups of individuals to Christ in a single experience.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56320" cy="1143000"/>
          </a:xfrm>
          <a:solidFill>
            <a:srgbClr val="FFCC99"/>
          </a:solidFill>
          <a:ln>
            <a:solidFill>
              <a:srgbClr val="FF9933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a typeface="+mj-ea"/>
                <a:cs typeface="+mj-cs"/>
              </a:rPr>
              <a:t>Some Actions to Achieve P&amp;R</a:t>
            </a:r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>
          <a:xfrm>
            <a:off x="304800" y="2092325"/>
            <a:ext cx="8474075" cy="4165600"/>
          </a:xfrm>
        </p:spPr>
        <p:txBody>
          <a:bodyPr>
            <a:normAutofit fontScale="92500" lnSpcReduction="10000"/>
          </a:bodyPr>
          <a:lstStyle/>
          <a:p>
            <a:pPr marL="365125" indent="-365125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altLang="en-US" sz="3200" dirty="0" smtClean="0">
                <a:ea typeface="+mn-ea"/>
                <a:cs typeface="+mn-cs"/>
              </a:rPr>
              <a:t>Each Union, local field and congregation should determine a time one year in advance to conduct intensive Proclaim and Reap impacts.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altLang="en-US" sz="3200" dirty="0" smtClean="0">
              <a:ea typeface="+mn-ea"/>
              <a:cs typeface="+mn-cs"/>
            </a:endParaRPr>
          </a:p>
          <a:p>
            <a:pPr marL="365125" indent="-365125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altLang="en-US" sz="3200" dirty="0" smtClean="0">
                <a:ea typeface="+mn-ea"/>
                <a:cs typeface="+mn-cs"/>
              </a:rPr>
              <a:t>Intensive Contact and Share initiatives be conducted by  members to adequately prepare people for decision making during the proclaim and reap.</a:t>
            </a:r>
          </a:p>
          <a:p>
            <a:pPr marL="365125" indent="-365125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altLang="en-US" sz="32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61925" y="182563"/>
            <a:ext cx="8799513" cy="105251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ea typeface="+mj-ea"/>
                <a:cs typeface="+mj-cs"/>
              </a:rPr>
              <a:t>Some Actions to Achieve P&amp;R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sz="quarter" idx="1"/>
          </p:nvPr>
        </p:nvSpPr>
        <p:spPr>
          <a:xfrm>
            <a:off x="0" y="1622425"/>
            <a:ext cx="9144000" cy="1011238"/>
          </a:xfrm>
        </p:spPr>
        <p:txBody>
          <a:bodyPr>
            <a:normAutofit lnSpcReduction="10000"/>
          </a:bodyPr>
          <a:lstStyle/>
          <a:p>
            <a:pPr marL="365125" indent="-365125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dirty="0" smtClean="0">
                <a:ea typeface="+mn-ea"/>
                <a:cs typeface="+mn-cs"/>
              </a:rPr>
              <a:t> Annual Proclaim and Reap campaign</a:t>
            </a:r>
            <a:r>
              <a:rPr lang="en-US" sz="3200" dirty="0" smtClean="0">
                <a:ea typeface="+mn-ea"/>
                <a:cs typeface="+mn-cs"/>
              </a:rPr>
              <a:t> meetings:</a:t>
            </a:r>
          </a:p>
          <a:p>
            <a:pPr marL="365125" indent="-365125" eaLnBrk="1" fontAlgn="auto" hangingPunct="1">
              <a:spcAft>
                <a:spcPts val="0"/>
              </a:spcAft>
              <a:defRPr/>
            </a:pPr>
            <a:endParaRPr lang="en-US" sz="3200" dirty="0" smtClean="0">
              <a:ea typeface="+mn-ea"/>
              <a:cs typeface="+mn-cs"/>
            </a:endParaRPr>
          </a:p>
          <a:p>
            <a:pPr marL="365125" indent="-365125" eaLnBrk="1" fontAlgn="auto" hangingPunct="1">
              <a:spcAft>
                <a:spcPts val="0"/>
              </a:spcAft>
              <a:defRPr/>
            </a:pPr>
            <a:endParaRPr lang="en-US" sz="3200" dirty="0" smtClean="0"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471420"/>
          <a:ext cx="6705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Graphic spid="4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Title 1"/>
          <p:cNvSpPr>
            <a:spLocks noGrp="1"/>
          </p:cNvSpPr>
          <p:nvPr>
            <p:ph type="title"/>
          </p:nvPr>
        </p:nvSpPr>
        <p:spPr>
          <a:xfrm>
            <a:off x="777875" y="5459413"/>
            <a:ext cx="7959725" cy="595312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000066"/>
                </a:solidFill>
                <a:ea typeface="ＭＳ Ｐゴシック" pitchFamily="34" charset="-128"/>
              </a:rPr>
              <a:t>Some Actions to Achieve P&amp;R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777875" y="731838"/>
            <a:ext cx="7959725" cy="4727575"/>
          </a:xfrm>
        </p:spPr>
        <p:txBody>
          <a:bodyPr/>
          <a:lstStyle/>
          <a:p>
            <a:pPr marL="365125" indent="-365125" eaLnBrk="1" hangingPunct="1"/>
            <a:r>
              <a:rPr lang="en-US" sz="3200" smtClean="0">
                <a:solidFill>
                  <a:schemeClr val="tx1"/>
                </a:solidFill>
                <a:ea typeface="ＭＳ Ｐゴシック" pitchFamily="34" charset="-128"/>
              </a:rPr>
              <a:t>P&amp;R apprenticeship training initiative-  be conducted to achieve greater effectiveness in soul winning. </a:t>
            </a:r>
          </a:p>
          <a:p>
            <a:pPr marL="365125" indent="-365125" eaLnBrk="1" hangingPunct="1">
              <a:buFont typeface="Wingdings 2" pitchFamily="18" charset="2"/>
              <a:buNone/>
            </a:pPr>
            <a:r>
              <a:rPr lang="en-US" sz="3200" smtClean="0">
                <a:solidFill>
                  <a:srgbClr val="C00000"/>
                </a:solidFill>
                <a:ea typeface="ＭＳ Ｐゴシック" pitchFamily="34" charset="-128"/>
              </a:rPr>
              <a:t>    Proclaim and reap campaigns:</a:t>
            </a:r>
          </a:p>
          <a:p>
            <a:pPr marL="365125" indent="-365125" eaLnBrk="1" hangingPunct="1"/>
            <a:r>
              <a:rPr lang="en-US" sz="3200" smtClean="0">
                <a:solidFill>
                  <a:srgbClr val="C00000"/>
                </a:solidFill>
                <a:ea typeface="ＭＳ Ｐゴシック" pitchFamily="34" charset="-128"/>
              </a:rPr>
              <a:t>Duration: </a:t>
            </a:r>
            <a:r>
              <a:rPr lang="en-US" sz="3200" smtClean="0">
                <a:solidFill>
                  <a:schemeClr val="tx1"/>
                </a:solidFill>
                <a:ea typeface="ＭＳ Ｐゴシック" pitchFamily="34" charset="-128"/>
              </a:rPr>
              <a:t>Not less than two weeks.</a:t>
            </a:r>
          </a:p>
          <a:p>
            <a:pPr marL="365125" indent="-365125" eaLnBrk="1" hangingPunct="1"/>
            <a:r>
              <a:rPr lang="en-US" sz="3200" smtClean="0">
                <a:solidFill>
                  <a:schemeClr val="tx1"/>
                </a:solidFill>
                <a:ea typeface="ＭＳ Ｐゴシック" pitchFamily="34" charset="-128"/>
              </a:rPr>
              <a:t>specialists in selected areas train participants according to their  interest and passion areas. 			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  <a:solidFill>
            <a:srgbClr val="FF9933"/>
          </a:solidFill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a typeface="ＭＳ Ｐゴシック" pitchFamily="34" charset="-128"/>
              </a:rPr>
              <a:t>Some Actions to Achieve P&amp;R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89013" y="2547620"/>
          <a:ext cx="7542212" cy="408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1925" y="1628775"/>
            <a:ext cx="8697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Annual Proclaim and Reap Campaigns: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2620963"/>
            <a:ext cx="7916863" cy="3197225"/>
          </a:xfrm>
        </p:spPr>
        <p:txBody>
          <a:bodyPr>
            <a:normAutofit fontScale="25000" lnSpcReduction="20000"/>
          </a:bodyPr>
          <a:lstStyle/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800" dirty="0">
                <a:solidFill>
                  <a:schemeClr val="tx1"/>
                </a:solidFill>
                <a:ea typeface="+mn-ea"/>
                <a:cs typeface="+mn-cs"/>
              </a:rPr>
              <a:t>The Annual Regional Local Field Proclaim and Reap </a:t>
            </a:r>
            <a:r>
              <a:rPr lang="en-US" sz="12800" dirty="0" smtClean="0">
                <a:solidFill>
                  <a:schemeClr val="tx1"/>
                </a:solidFill>
                <a:ea typeface="+mn-ea"/>
                <a:cs typeface="+mn-cs"/>
              </a:rPr>
              <a:t>Campaign: </a:t>
            </a: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800" dirty="0" smtClean="0">
                <a:solidFill>
                  <a:schemeClr val="tx1"/>
                </a:solidFill>
                <a:ea typeface="+mn-ea"/>
                <a:cs typeface="+mn-cs"/>
              </a:rPr>
              <a:t>Initiative </a:t>
            </a:r>
            <a:r>
              <a:rPr lang="en-US" sz="12800" dirty="0">
                <a:solidFill>
                  <a:schemeClr val="tx1"/>
                </a:solidFill>
                <a:ea typeface="+mn-ea"/>
                <a:cs typeface="+mn-cs"/>
              </a:rPr>
              <a:t>of each local field. </a:t>
            </a:r>
            <a:endParaRPr lang="en-US" sz="128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2800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800" dirty="0" smtClean="0">
                <a:solidFill>
                  <a:srgbClr val="C00000"/>
                </a:solidFill>
                <a:ea typeface="+mn-ea"/>
                <a:cs typeface="+mn-cs"/>
              </a:rPr>
              <a:t>Campaign Attendees :</a:t>
            </a:r>
          </a:p>
          <a:p>
            <a:pPr marL="365610" indent="-365610" defTabSz="91402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800" dirty="0" smtClean="0">
                <a:solidFill>
                  <a:schemeClr val="tx1"/>
                </a:solidFill>
                <a:ea typeface="+mn-ea"/>
                <a:cs typeface="+mn-cs"/>
              </a:rPr>
              <a:t>Church Members and non-Members</a:t>
            </a:r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284163" y="203200"/>
            <a:ext cx="8689975" cy="1206500"/>
          </a:xfrm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a typeface="+mj-ea"/>
                <a:cs typeface="+mj-cs"/>
              </a:rPr>
              <a:t>Some Actions to Achieve P&amp;R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14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itle 1"/>
          <p:cNvSpPr>
            <a:spLocks noGrp="1"/>
          </p:cNvSpPr>
          <p:nvPr>
            <p:ph type="title"/>
          </p:nvPr>
        </p:nvSpPr>
        <p:spPr>
          <a:xfrm>
            <a:off x="754063" y="182563"/>
            <a:ext cx="7681912" cy="1485900"/>
          </a:xfrm>
        </p:spPr>
        <p:txBody>
          <a:bodyPr/>
          <a:lstStyle/>
          <a:p>
            <a:pPr defTabSz="912813" eaLnBrk="1" hangingPunct="1"/>
            <a:r>
              <a:rPr lang="en-US" sz="4800" smtClean="0">
                <a:solidFill>
                  <a:srgbClr val="FF9933"/>
                </a:solidFill>
                <a:ea typeface="ＭＳ Ｐゴシック" pitchFamily="34" charset="-128"/>
              </a:rPr>
              <a:t>Results of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057400"/>
            <a:ext cx="8640763" cy="4656138"/>
          </a:xfrm>
        </p:spPr>
        <p:txBody>
          <a:bodyPr/>
          <a:lstStyle/>
          <a:p>
            <a:pPr marL="0" indent="0" defTabSz="912813" eaLnBrk="1" hangingPunct="1"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Christians through the Holy Spirit will:</a:t>
            </a:r>
          </a:p>
          <a:p>
            <a:pPr marL="0" indent="0" defTabSz="912813" eaLnBrk="1" hangingPunct="1"/>
            <a:r>
              <a:rPr lang="en-US" sz="3200" smtClean="0">
                <a:ea typeface="ＭＳ Ｐゴシック" pitchFamily="34" charset="-128"/>
              </a:rPr>
              <a:t>Develop an abiding relationship with Him -Mark 3:13-15</a:t>
            </a:r>
          </a:p>
          <a:p>
            <a:pPr marL="0" indent="0" defTabSz="912813" eaLnBrk="1" hangingPunct="1"/>
            <a:r>
              <a:rPr lang="en-US" sz="3200" smtClean="0">
                <a:ea typeface="ＭＳ Ｐゴシック" pitchFamily="34" charset="-128"/>
              </a:rPr>
              <a:t>Discern Christ</a:t>
            </a:r>
            <a:r>
              <a:rPr lang="ja-JP" altLang="en-US" sz="3200" smtClean="0">
                <a:ea typeface="ＭＳ Ｐゴシック" pitchFamily="34" charset="-128"/>
              </a:rPr>
              <a:t>’</a:t>
            </a:r>
            <a:r>
              <a:rPr lang="en-US" altLang="ja-JP" sz="3200" smtClean="0">
                <a:ea typeface="ＭＳ Ｐゴシック" pitchFamily="34" charset="-128"/>
              </a:rPr>
              <a:t>s righteousness –Malachi 3:17-18</a:t>
            </a:r>
          </a:p>
          <a:p>
            <a:pPr marL="0" indent="0" defTabSz="912813" eaLnBrk="1" hangingPunct="1"/>
            <a:r>
              <a:rPr lang="en-US" sz="3200" smtClean="0">
                <a:ea typeface="ＭＳ Ｐゴシック" pitchFamily="34" charset="-128"/>
              </a:rPr>
              <a:t>Participate actively in Christ</a:t>
            </a:r>
            <a:r>
              <a:rPr lang="ja-JP" altLang="en-US" sz="3200" smtClean="0">
                <a:ea typeface="ＭＳ Ｐゴシック" pitchFamily="34" charset="-128"/>
              </a:rPr>
              <a:t>’</a:t>
            </a:r>
            <a:r>
              <a:rPr lang="en-US" altLang="ja-JP" sz="3200" smtClean="0">
                <a:ea typeface="ＭＳ Ｐゴシック" pitchFamily="34" charset="-128"/>
              </a:rPr>
              <a:t>s  mission -Matthew 28:18-20</a:t>
            </a:r>
            <a:endParaRPr lang="en-US" sz="32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Title 1"/>
          <p:cNvSpPr>
            <a:spLocks noGrp="1"/>
          </p:cNvSpPr>
          <p:nvPr>
            <p:ph type="title"/>
          </p:nvPr>
        </p:nvSpPr>
        <p:spPr>
          <a:xfrm>
            <a:off x="252413" y="266700"/>
            <a:ext cx="8607425" cy="788988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ea typeface="ＭＳ Ｐゴシック" pitchFamily="34" charset="-128"/>
              </a:rPr>
              <a:t>Some Actions to Achieve P&amp;R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51339" y="2518500"/>
          <a:ext cx="71890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2413" y="1046163"/>
            <a:ext cx="889158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5" indent="-365125" defTabSz="912813"/>
            <a:r>
              <a:rPr lang="en-US" sz="320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Intent:  </a:t>
            </a: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Tahoma" pitchFamily="34" charset="0"/>
                <a:cs typeface="Tahoma" pitchFamily="34" charset="0"/>
              </a:rPr>
              <a:t>Baptize a significant number of persons and train: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itle 1"/>
          <p:cNvSpPr>
            <a:spLocks noGrp="1"/>
          </p:cNvSpPr>
          <p:nvPr>
            <p:ph type="title"/>
          </p:nvPr>
        </p:nvSpPr>
        <p:spPr>
          <a:xfrm>
            <a:off x="357188" y="250825"/>
            <a:ext cx="8786812" cy="788988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ea typeface="ＭＳ Ｐゴシック" pitchFamily="34" charset="-128"/>
              </a:rPr>
              <a:t>Some Actions to Achieve P&amp;R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480041" y="2423084"/>
          <a:ext cx="5285663" cy="408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1200" y="1150938"/>
            <a:ext cx="80549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The Annual Church/District Proclaim and Reap Campaign:</a:t>
            </a:r>
            <a:endParaRPr lang="en-US" sz="3200">
              <a:solidFill>
                <a:srgbClr val="FFFF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2820000">
            <a:off x="693738" y="4060825"/>
            <a:ext cx="2339975" cy="1939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Intent:  Baptize a significant number of persons and train: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1560000">
            <a:off x="168275" y="2390775"/>
            <a:ext cx="2117725" cy="1570038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/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 Attendees: Members and non-members.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Some Actions to Achieve P&amp;R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771650"/>
            <a:ext cx="76136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5" indent="-365125"/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 MT" pitchFamily="34" charset="0"/>
              </a:rPr>
              <a:t>The Church or district Pastor shall mirror training conducted at the regional level proclaim and reap campaign and improve the model.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>
          <a:xfrm>
            <a:off x="762000" y="5080000"/>
            <a:ext cx="7731125" cy="10922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66"/>
                </a:solidFill>
                <a:ea typeface="ＭＳ Ｐゴシック" pitchFamily="34" charset="-128"/>
              </a:rPr>
              <a:t>Some Actions to Achieve P&amp;R</a:t>
            </a:r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>
          <a:xfrm>
            <a:off x="447675" y="528638"/>
            <a:ext cx="8045450" cy="4043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smtClean="0">
                <a:solidFill>
                  <a:schemeClr val="tx1"/>
                </a:solidFill>
                <a:ea typeface="ＭＳ Ｐゴシック" pitchFamily="34" charset="-128"/>
              </a:rPr>
              <a:t>     </a:t>
            </a:r>
            <a:r>
              <a:rPr lang="en-US" sz="3600" b="1" smtClean="0">
                <a:solidFill>
                  <a:srgbClr val="C00000"/>
                </a:solidFill>
                <a:ea typeface="ＭＳ Ｐゴシック" pitchFamily="34" charset="-128"/>
              </a:rPr>
              <a:t>The Annual Union/Division Proclaim and Reap Campaign.</a:t>
            </a:r>
            <a:r>
              <a:rPr lang="en-US" sz="360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600" smtClean="0">
                <a:solidFill>
                  <a:schemeClr val="tx1"/>
                </a:solidFill>
                <a:ea typeface="ＭＳ Ｐゴシック" pitchFamily="34" charset="-128"/>
              </a:rPr>
              <a:t>Yearly invitation of all unions to participate in the Proclaim and Reap Initiative at the principal site selected by the Division.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Title 1"/>
          <p:cNvSpPr>
            <a:spLocks noGrp="1"/>
          </p:cNvSpPr>
          <p:nvPr>
            <p:ph type="title"/>
          </p:nvPr>
        </p:nvSpPr>
        <p:spPr>
          <a:xfrm>
            <a:off x="203200" y="236538"/>
            <a:ext cx="8693150" cy="962025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400" smtClean="0">
                <a:solidFill>
                  <a:schemeClr val="bg1"/>
                </a:solidFill>
                <a:ea typeface="ＭＳ Ｐゴシック" pitchFamily="34" charset="-128"/>
              </a:rPr>
              <a:t>Some Actions to Achieve P&amp;R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1730015" y="1539096"/>
          <a:ext cx="7165975" cy="502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564" name="Rectangle 14"/>
          <p:cNvSpPr>
            <a:spLocks noChangeArrowheads="1"/>
          </p:cNvSpPr>
          <p:nvPr/>
        </p:nvSpPr>
        <p:spPr bwMode="auto">
          <a:xfrm rot="17100000" flipH="1">
            <a:off x="-157162" y="2286000"/>
            <a:ext cx="2446338" cy="1322387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Attendees for training at the Union/Division P&amp;R Campaigns: </a:t>
            </a:r>
            <a:endParaRPr lang="en-US" sz="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6656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Title 1"/>
          <p:cNvSpPr>
            <a:spLocks noGrp="1"/>
          </p:cNvSpPr>
          <p:nvPr>
            <p:ph type="title"/>
          </p:nvPr>
        </p:nvSpPr>
        <p:spPr>
          <a:xfrm>
            <a:off x="346075" y="261938"/>
            <a:ext cx="8501063" cy="788987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ea typeface="ＭＳ Ｐゴシック" pitchFamily="34" charset="-128"/>
              </a:rPr>
              <a:t>Some Actions to Achieve P&amp;R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12775" y="1371600"/>
          <a:ext cx="8234045" cy="518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346075" y="1371600"/>
            <a:ext cx="3270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 Principal site for the Union/Division Proclaim and Reap and LTM Convention annual program: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758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Title 1"/>
          <p:cNvSpPr>
            <a:spLocks noGrp="1"/>
          </p:cNvSpPr>
          <p:nvPr>
            <p:ph type="title"/>
          </p:nvPr>
        </p:nvSpPr>
        <p:spPr>
          <a:xfrm>
            <a:off x="223838" y="171450"/>
            <a:ext cx="8513762" cy="788988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000000"/>
                </a:solidFill>
                <a:ea typeface="ＭＳ Ｐゴシック" pitchFamily="34" charset="-128"/>
              </a:rPr>
              <a:t>Some Actions to Achieve P&amp;R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20533" y="1371600"/>
          <a:ext cx="7165975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8612" name="TextBox 7"/>
          <p:cNvSpPr txBox="1">
            <a:spLocks noChangeArrowheads="1"/>
          </p:cNvSpPr>
          <p:nvPr/>
        </p:nvSpPr>
        <p:spPr bwMode="auto">
          <a:xfrm>
            <a:off x="0" y="1303338"/>
            <a:ext cx="28352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r" defTabSz="912813"/>
            <a:r>
              <a:rPr lang="en-US" sz="2800" b="1">
                <a:solidFill>
                  <a:srgbClr val="FFBC8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Financing the Special P&amp;R  Campaigns: </a:t>
            </a:r>
          </a:p>
        </p:txBody>
      </p:sp>
      <p:sp>
        <p:nvSpPr>
          <p:cNvPr id="68613" name="TextBox 8"/>
          <p:cNvSpPr txBox="1">
            <a:spLocks noChangeArrowheads="1"/>
          </p:cNvSpPr>
          <p:nvPr/>
        </p:nvSpPr>
        <p:spPr bwMode="auto">
          <a:xfrm>
            <a:off x="3597275" y="868363"/>
            <a:ext cx="52895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The Regional campaigns shall be financed by:</a:t>
            </a:r>
            <a:endParaRPr 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8612" grpId="0"/>
      <p:bldP spid="686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Title 1"/>
          <p:cNvSpPr>
            <a:spLocks noGrp="1"/>
          </p:cNvSpPr>
          <p:nvPr>
            <p:ph type="title"/>
          </p:nvPr>
        </p:nvSpPr>
        <p:spPr>
          <a:xfrm>
            <a:off x="223838" y="217488"/>
            <a:ext cx="8696325" cy="788987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000000"/>
                </a:solidFill>
                <a:ea typeface="ＭＳ Ｐゴシック" pitchFamily="34" charset="-128"/>
              </a:rPr>
              <a:t>Some Actions to Achieve P&amp;R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89013" y="1371600"/>
          <a:ext cx="754221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9636" name="TextBox 7"/>
          <p:cNvSpPr txBox="1">
            <a:spLocks noChangeArrowheads="1"/>
          </p:cNvSpPr>
          <p:nvPr/>
        </p:nvSpPr>
        <p:spPr bwMode="auto">
          <a:xfrm>
            <a:off x="223838" y="1165225"/>
            <a:ext cx="2986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ctr" defTabSz="912813"/>
            <a:r>
              <a:rPr lang="en-US" sz="2400" b="1">
                <a:solidFill>
                  <a:srgbClr val="FFBC8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Financing the Special P&amp;R Campaigns: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963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Title 1"/>
          <p:cNvSpPr>
            <a:spLocks noGrp="1"/>
          </p:cNvSpPr>
          <p:nvPr>
            <p:ph type="title"/>
          </p:nvPr>
        </p:nvSpPr>
        <p:spPr>
          <a:xfrm>
            <a:off x="182563" y="223838"/>
            <a:ext cx="8697912" cy="873125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000000"/>
                </a:solidFill>
                <a:ea typeface="ＭＳ Ｐゴシック" pitchFamily="34" charset="-128"/>
              </a:rPr>
              <a:t>Some Actions to Achieve P&amp;R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005840" y="1737360"/>
          <a:ext cx="8138160" cy="482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0660" name="TextBox 9"/>
          <p:cNvSpPr txBox="1">
            <a:spLocks noChangeArrowheads="1"/>
          </p:cNvSpPr>
          <p:nvPr/>
        </p:nvSpPr>
        <p:spPr bwMode="auto">
          <a:xfrm>
            <a:off x="612775" y="1363663"/>
            <a:ext cx="25415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Presenters at the P&amp;R Campaigns:</a:t>
            </a:r>
            <a:endParaRPr lang="en-US" sz="2800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706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Title 1"/>
          <p:cNvSpPr>
            <a:spLocks noGrp="1"/>
          </p:cNvSpPr>
          <p:nvPr>
            <p:ph type="title"/>
          </p:nvPr>
        </p:nvSpPr>
        <p:spPr>
          <a:xfrm>
            <a:off x="593725" y="617538"/>
            <a:ext cx="8115300" cy="1143000"/>
          </a:xfrm>
        </p:spPr>
        <p:txBody>
          <a:bodyPr/>
          <a:lstStyle/>
          <a:p>
            <a:pPr defTabSz="912813" eaLnBrk="1" hangingPunct="1"/>
            <a:r>
              <a:rPr lang="en-US" sz="4800" b="1" smtClean="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rPr>
              <a:t>Results Of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438" y="2011363"/>
            <a:ext cx="7748587" cy="4702175"/>
          </a:xfrm>
        </p:spPr>
        <p:txBody>
          <a:bodyPr/>
          <a:lstStyle/>
          <a:p>
            <a:pPr marL="0" indent="0" defTabSz="912813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000099"/>
                </a:solidFill>
                <a:ea typeface="ＭＳ Ｐゴシック" pitchFamily="34" charset="-128"/>
              </a:rPr>
              <a:t>Christians through the Holy Spirit will:</a:t>
            </a:r>
          </a:p>
          <a:p>
            <a:pPr marL="0" indent="0" defTabSz="912813" eaLnBrk="1" hangingPunct="1">
              <a:buFont typeface="Wingdings" pitchFamily="2" charset="2"/>
              <a:buChar char="§"/>
            </a:pPr>
            <a:r>
              <a:rPr lang="en-US" sz="3600" smtClean="0">
                <a:solidFill>
                  <a:srgbClr val="000099"/>
                </a:solidFill>
                <a:ea typeface="ＭＳ Ｐゴシック" pitchFamily="34" charset="-128"/>
              </a:rPr>
              <a:t> Communicate in wholesome ways within the faith community-    Ephesians 4:29 </a:t>
            </a:r>
          </a:p>
          <a:p>
            <a:pPr marL="0" indent="0" defTabSz="912813" eaLnBrk="1" hangingPunct="1">
              <a:buFont typeface="Wingdings" pitchFamily="2" charset="2"/>
              <a:buChar char="§"/>
            </a:pPr>
            <a:r>
              <a:rPr lang="en-US" sz="3600" smtClean="0">
                <a:solidFill>
                  <a:srgbClr val="000099"/>
                </a:solidFill>
                <a:ea typeface="ＭＳ Ｐゴシック" pitchFamily="34" charset="-128"/>
              </a:rPr>
              <a:t>Nurture others in the faith -John 15:16.</a:t>
            </a:r>
          </a:p>
          <a:p>
            <a:pPr marL="0" indent="0" defTabSz="912813" eaLnBrk="1" hangingPunct="1">
              <a:buFont typeface="Wingdings" pitchFamily="2" charset="2"/>
              <a:buChar char="§"/>
            </a:pPr>
            <a:r>
              <a:rPr lang="en-US" sz="3600" smtClean="0">
                <a:solidFill>
                  <a:srgbClr val="000099"/>
                </a:solidFill>
                <a:ea typeface="ＭＳ Ｐゴシック" pitchFamily="34" charset="-128"/>
              </a:rPr>
              <a:t>Do God</a:t>
            </a:r>
            <a:r>
              <a:rPr lang="ja-JP" altLang="en-US" sz="360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3600" smtClean="0">
                <a:solidFill>
                  <a:srgbClr val="000099"/>
                </a:solidFill>
                <a:ea typeface="ＭＳ Ｐゴシック" pitchFamily="34" charset="-128"/>
              </a:rPr>
              <a:t>s will-</a:t>
            </a:r>
          </a:p>
          <a:p>
            <a:pPr marL="0" indent="0" defTabSz="912813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000099"/>
                </a:solidFill>
                <a:ea typeface="ＭＳ Ｐゴシック" pitchFamily="34" charset="-128"/>
              </a:rPr>
              <a:t>   1 Thessalonians 5:16-18.</a:t>
            </a:r>
          </a:p>
          <a:p>
            <a:pPr marL="0" indent="0" defTabSz="912813" eaLnBrk="1" hangingPunct="1"/>
            <a:endParaRPr lang="en-US" sz="3600" smtClean="0">
              <a:solidFill>
                <a:srgbClr val="000099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38" y="68263"/>
            <a:ext cx="7721600" cy="1143000"/>
          </a:xfrm>
        </p:spPr>
        <p:txBody>
          <a:bodyPr>
            <a:normAutofit fontScale="90000"/>
          </a:bodyPr>
          <a:lstStyle/>
          <a:p>
            <a:pPr defTabSz="914028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ea typeface="+mj-ea"/>
                <a:cs typeface="+mj-cs"/>
              </a:rPr>
              <a:t>FIVE PRINCIPAL COMPONENTS </a:t>
            </a:r>
            <a:endParaRPr lang="en-US" sz="40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175" y="2206625"/>
            <a:ext cx="1992313" cy="646113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Rockwell" pitchFamily="18" charset="0"/>
                <a:ea typeface="Tahoma" pitchFamily="34" charset="0"/>
                <a:cs typeface="Tahoma" pitchFamily="34" charset="0"/>
              </a:rPr>
              <a:t>TRANSFORM</a:t>
            </a:r>
            <a:r>
              <a:rPr lang="en-US" b="1" dirty="0">
                <a:latin typeface="+mj-lt"/>
                <a:ea typeface="Tahoma" pitchFamily="34" charset="0"/>
                <a:cs typeface="Tahoma" pitchFamily="34" charset="0"/>
              </a:rPr>
              <a:t> AND LIVE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024063" y="1287463"/>
            <a:ext cx="1828800" cy="708025"/>
          </a:xfrm>
          <a:prstGeom prst="rect">
            <a:avLst/>
          </a:prstGeom>
          <a:solidFill>
            <a:srgbClr val="F842B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Rockwell" pitchFamily="18" charset="0"/>
                <a:cs typeface="Tahoma" pitchFamily="34" charset="0"/>
              </a:rPr>
              <a:t>EXPLORE AND LEARN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4000" y="1263650"/>
            <a:ext cx="2219325" cy="708025"/>
          </a:xfrm>
          <a:prstGeom prst="rect">
            <a:avLst/>
          </a:prstGeom>
          <a:solidFill>
            <a:srgbClr val="FF993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Rockwell" pitchFamily="18" charset="0"/>
                <a:ea typeface="Tahoma" pitchFamily="34" charset="0"/>
                <a:cs typeface="Tahoma" pitchFamily="34" charset="0"/>
              </a:rPr>
              <a:t>CONNECT</a:t>
            </a:r>
            <a:r>
              <a:rPr lang="en-US" sz="2000" b="1" dirty="0">
                <a:latin typeface="+mj-lt"/>
                <a:ea typeface="Tahoma" pitchFamily="34" charset="0"/>
                <a:cs typeface="Tahoma" pitchFamily="34" charset="0"/>
              </a:rPr>
              <a:t> AND SHARE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6478588" y="1254125"/>
            <a:ext cx="1751012" cy="646113"/>
          </a:xfrm>
          <a:prstGeom prst="rect">
            <a:avLst/>
          </a:prstGeom>
          <a:solidFill>
            <a:srgbClr val="674BD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Rockwell" pitchFamily="18" charset="0"/>
                <a:cs typeface="Tahoma" pitchFamily="34" charset="0"/>
              </a:rPr>
              <a:t>PROCLAIM AND REAP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12000" y="2303463"/>
            <a:ext cx="1935163" cy="646112"/>
          </a:xfrm>
          <a:prstGeom prst="rect">
            <a:avLst/>
          </a:prstGeom>
          <a:solidFill>
            <a:srgbClr val="2AA63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Rockwell" pitchFamily="18" charset="0"/>
                <a:cs typeface="Tahoma" pitchFamily="34" charset="0"/>
              </a:rPr>
              <a:t>CONSERVE</a:t>
            </a:r>
            <a:r>
              <a:rPr lang="en-US" b="1">
                <a:latin typeface="Rockwell" pitchFamily="18" charset="0"/>
              </a:rPr>
              <a:t> AND DISCIPLE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2989263" y="5853113"/>
            <a:ext cx="3306762" cy="461962"/>
          </a:xfrm>
          <a:prstGeom prst="rect">
            <a:avLst/>
          </a:prstGeom>
          <a:solidFill>
            <a:srgbClr val="D4361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ahoma" pitchFamily="34" charset="0"/>
                <a:cs typeface="Tahoma" pitchFamily="34" charset="0"/>
              </a:rPr>
              <a:t>TRANSFORMATION</a:t>
            </a:r>
          </a:p>
        </p:txBody>
      </p:sp>
      <p:cxnSp>
        <p:nvCxnSpPr>
          <p:cNvPr id="12" name="Straight Connector 11"/>
          <p:cNvCxnSpPr>
            <a:cxnSpLocks noChangeShapeType="1"/>
            <a:stCxn id="4" idx="2"/>
          </p:cNvCxnSpPr>
          <p:nvPr/>
        </p:nvCxnSpPr>
        <p:spPr bwMode="auto">
          <a:xfrm rot="16200000" flipH="1">
            <a:off x="989013" y="2989263"/>
            <a:ext cx="3000375" cy="2727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  <a:stCxn id="26628" idx="2"/>
          </p:cNvCxnSpPr>
          <p:nvPr/>
        </p:nvCxnSpPr>
        <p:spPr bwMode="auto">
          <a:xfrm rot="16200000" flipH="1">
            <a:off x="1466850" y="3467101"/>
            <a:ext cx="3857625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6200000" flipH="1">
            <a:off x="2643187" y="3905251"/>
            <a:ext cx="3857625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4147344" y="2888457"/>
            <a:ext cx="3952875" cy="1976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5400000">
            <a:off x="5084763" y="3000375"/>
            <a:ext cx="2903538" cy="2801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628" grpId="0" animBg="1"/>
      <p:bldP spid="6" grpId="0" animBg="1"/>
      <p:bldP spid="26630" grpId="0" animBg="1"/>
      <p:bldP spid="9" grpId="0" animBg="1"/>
      <p:bldP spid="266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Transform and Live</a:t>
            </a:r>
          </a:p>
        </p:txBody>
      </p:sp>
      <p:sp>
        <p:nvSpPr>
          <p:cNvPr id="297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This involves all spiritual initiatives to aid each member to become transformed by the Spirit of the Lord to live Christ-like lives, shadowing the righteousness of Christ, exemplifying faithfulness to the Lord and His cause and participating faithfully in the Mission of Christ.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22238"/>
            <a:ext cx="7499350" cy="5889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Objectives of Transform and Live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968375"/>
          <a:ext cx="7867650" cy="58216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6214"/>
                <a:gridCol w="7241436"/>
              </a:tblGrid>
              <a:tr h="265161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kumimoji="0" lang="en-US" sz="2800" kern="1200" dirty="0" smtClean="0">
                          <a:effectLst/>
                        </a:rPr>
                        <a:t>To provide bible-reading initiatives that will</a:t>
                      </a:r>
                      <a:r>
                        <a:rPr kumimoji="0" lang="en-US" sz="2800" kern="1200" baseline="0" dirty="0" smtClean="0">
                          <a:effectLst/>
                        </a:rPr>
                        <a:t> </a:t>
                      </a:r>
                      <a:r>
                        <a:rPr kumimoji="0" lang="en-US" sz="2800" kern="1200" dirty="0" smtClean="0">
                          <a:effectLst/>
                        </a:rPr>
                        <a:t>inspire and motivate every member of the Church to develop a personal bible reading routine that will help them to increase their bible knowledge and apply the word of God to their personal life.</a:t>
                      </a:r>
                      <a:endParaRPr kumimoji="0" lang="en-US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4" marB="45714"/>
                </a:tc>
              </a:tr>
              <a:tr h="13715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en-US" sz="2800" kern="1200" dirty="0" smtClean="0">
                          <a:effectLst/>
                        </a:rPr>
                        <a:t>To engage the members in a special study of the Righteousness of Christ and encourage them to shadow the lifestyle of Christ each day. </a:t>
                      </a:r>
                      <a:endParaRPr kumimoji="0" lang="en-US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4" marB="45714"/>
                </a:tc>
              </a:tr>
              <a:tr h="179822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kumimoji="0" lang="en-US" sz="2800" kern="1200" dirty="0" smtClean="0">
                          <a:effectLst/>
                        </a:rPr>
                        <a:t>To encourage the members to enhance their knowledge of the ministry and counsels of Ellen White and to make personal applications to their lives and ministry.</a:t>
                      </a:r>
                    </a:p>
                  </a:txBody>
                  <a:tcPr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wi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Civic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Grid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Perspec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Grid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5_Grid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ul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el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erspec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olstic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NewsPrin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3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4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FIVE PRINCIPAL COMPONENTS</Template>
  <TotalTime>3474</TotalTime>
  <Words>2674</Words>
  <Application>Microsoft Macintosh PowerPoint</Application>
  <PresentationFormat>On-screen Show (4:3)</PresentationFormat>
  <Paragraphs>329</Paragraphs>
  <Slides>58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58</vt:i4>
      </vt:variant>
    </vt:vector>
  </HeadingPairs>
  <TitlesOfParts>
    <vt:vector size="101" baseType="lpstr">
      <vt:lpstr>Arial</vt:lpstr>
      <vt:lpstr>Arial Narrow</vt:lpstr>
      <vt:lpstr>Book Antiqua</vt:lpstr>
      <vt:lpstr>Calibri</vt:lpstr>
      <vt:lpstr>Century Gothic</vt:lpstr>
      <vt:lpstr>Century Schoolbook</vt:lpstr>
      <vt:lpstr>Corbel</vt:lpstr>
      <vt:lpstr>Franklin Gothic Book</vt:lpstr>
      <vt:lpstr>Franklin Gothic Medium</vt:lpstr>
      <vt:lpstr>Georgia</vt:lpstr>
      <vt:lpstr>Gill Sans MT</vt:lpstr>
      <vt:lpstr>Impact</vt:lpstr>
      <vt:lpstr>Lucida Sans</vt:lpstr>
      <vt:lpstr>ＭＳ Ｐゴシック</vt:lpstr>
      <vt:lpstr>Perpetua</vt:lpstr>
      <vt:lpstr>Rockwell</vt:lpstr>
      <vt:lpstr>Tahoma</vt:lpstr>
      <vt:lpstr>Times New Roman</vt:lpstr>
      <vt:lpstr>Verdana</vt:lpstr>
      <vt:lpstr>Wingdings</vt:lpstr>
      <vt:lpstr>Wingdings 2</vt:lpstr>
      <vt:lpstr>Wingdings 3</vt:lpstr>
      <vt:lpstr>Twilight</vt:lpstr>
      <vt:lpstr>Kilter</vt:lpstr>
      <vt:lpstr>NewsPrint</vt:lpstr>
      <vt:lpstr>Module</vt:lpstr>
      <vt:lpstr>Oriel</vt:lpstr>
      <vt:lpstr>Perspective</vt:lpstr>
      <vt:lpstr>Solstice</vt:lpstr>
      <vt:lpstr>Horizon</vt:lpstr>
      <vt:lpstr>1_NewsPrint</vt:lpstr>
      <vt:lpstr>Civic</vt:lpstr>
      <vt:lpstr>2_Grid</vt:lpstr>
      <vt:lpstr>2_Perspective</vt:lpstr>
      <vt:lpstr>3_Perspective</vt:lpstr>
      <vt:lpstr>3_Grid</vt:lpstr>
      <vt:lpstr>4_Grid</vt:lpstr>
      <vt:lpstr>1_Grid</vt:lpstr>
      <vt:lpstr>4_Perspective</vt:lpstr>
      <vt:lpstr>1_Perspective</vt:lpstr>
      <vt:lpstr>Apex</vt:lpstr>
      <vt:lpstr>Equity</vt:lpstr>
      <vt:lpstr>5_Grid</vt:lpstr>
      <vt:lpstr>PowerPoint Presentation</vt:lpstr>
      <vt:lpstr>Lord Transform Me</vt:lpstr>
      <vt:lpstr>Desired Outcomes of  LTM</vt:lpstr>
      <vt:lpstr>Desired Outcomes of LTM</vt:lpstr>
      <vt:lpstr>Results of Transformation</vt:lpstr>
      <vt:lpstr>Results Of Transformation</vt:lpstr>
      <vt:lpstr>FIVE PRINCIPAL COMPONENTS </vt:lpstr>
      <vt:lpstr>Transform and Live</vt:lpstr>
      <vt:lpstr>Objectives of Transform and Live</vt:lpstr>
      <vt:lpstr>Objectives of Transform and Live</vt:lpstr>
      <vt:lpstr>Some Actions to Achieve T&amp;L</vt:lpstr>
      <vt:lpstr>Some Actions to Achieve T&amp;L</vt:lpstr>
      <vt:lpstr>Some Actions to Achieve T&amp;L</vt:lpstr>
      <vt:lpstr>Some Actions to Achieve T&amp;L</vt:lpstr>
      <vt:lpstr>Some Actions to Achieve T&amp;L</vt:lpstr>
      <vt:lpstr>Some Actions to Achieve T&amp;L</vt:lpstr>
      <vt:lpstr>Some Actions to Achieve T&amp;L</vt:lpstr>
      <vt:lpstr>Explore  And Learn </vt:lpstr>
      <vt:lpstr>Objectives of Explore and Learn</vt:lpstr>
      <vt:lpstr>Objectives of Explore and Learn</vt:lpstr>
      <vt:lpstr>Objectives of Explore and Learn</vt:lpstr>
      <vt:lpstr>Objectives of Explore and Learn</vt:lpstr>
      <vt:lpstr>Some Actions to Achieve E&amp;L</vt:lpstr>
      <vt:lpstr>Some Actions to Achieve E&amp;L</vt:lpstr>
      <vt:lpstr>Some Actions to Achieve E&amp;L</vt:lpstr>
      <vt:lpstr>Some Actions to Achieve E&amp;L</vt:lpstr>
      <vt:lpstr>Some Actions to Achieve E&amp;L</vt:lpstr>
      <vt:lpstr>Some Actions to Achieve E&amp;L</vt:lpstr>
      <vt:lpstr>Some Actions to Achieve E&amp;L</vt:lpstr>
      <vt:lpstr>Connect and Share </vt:lpstr>
      <vt:lpstr>Objectives of Connect and Share</vt:lpstr>
      <vt:lpstr>Objectives of Connect and Share</vt:lpstr>
      <vt:lpstr>Some Actions to Achieve C&amp;S</vt:lpstr>
      <vt:lpstr>Some Actions to Achieve C&amp;S</vt:lpstr>
      <vt:lpstr>Some Actions to Achieve C&amp;S</vt:lpstr>
      <vt:lpstr>Some Actions to Achieve C&amp;S</vt:lpstr>
      <vt:lpstr>Some Actions to Achieve C&amp;S</vt:lpstr>
      <vt:lpstr>Some Actions to Achieve C&amp;S</vt:lpstr>
      <vt:lpstr>Some Actions to Achieve C&amp;S</vt:lpstr>
      <vt:lpstr>Some Actions to Achieve C&amp;S</vt:lpstr>
      <vt:lpstr>Proclaim and Reap </vt:lpstr>
      <vt:lpstr>Objectives of Proclaim and Reap</vt:lpstr>
      <vt:lpstr>Objectives of Proclaim and Reap</vt:lpstr>
      <vt:lpstr>Some Actions to Achieve P&amp;R</vt:lpstr>
      <vt:lpstr>Some Actions to Achieve P&amp;R</vt:lpstr>
      <vt:lpstr>Some Actions to Achieve P&amp;R</vt:lpstr>
      <vt:lpstr>Some Actions to Achieve P&amp;R</vt:lpstr>
      <vt:lpstr>Some Actions to Achieve P&amp;R</vt:lpstr>
      <vt:lpstr>Some Actions to Achieve P&amp;R</vt:lpstr>
      <vt:lpstr>Some Actions to Achieve P&amp;R</vt:lpstr>
      <vt:lpstr>Some Actions to Achieve P&amp;R</vt:lpstr>
      <vt:lpstr>Some Actions to Achieve P&amp;R</vt:lpstr>
      <vt:lpstr>Some Actions to Achieve P&amp;R</vt:lpstr>
      <vt:lpstr>Some Actions to Achieve P&amp;R</vt:lpstr>
      <vt:lpstr>Some Actions to Achieve P&amp;R</vt:lpstr>
      <vt:lpstr>Some Actions to Achieve P&amp;R</vt:lpstr>
      <vt:lpstr>Some Actions to Achieve P&amp;R</vt:lpstr>
      <vt:lpstr>Some Actions to Achieve P&amp;R</vt:lpstr>
    </vt:vector>
  </TitlesOfParts>
  <Company>IAD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TRANSFORM ME</dc:title>
  <dc:creator>Balvin Braham</dc:creator>
  <cp:lastModifiedBy>wayne knowles</cp:lastModifiedBy>
  <cp:revision>288</cp:revision>
  <dcterms:created xsi:type="dcterms:W3CDTF">2015-08-10T15:10:09Z</dcterms:created>
  <dcterms:modified xsi:type="dcterms:W3CDTF">2016-10-03T18:24:37Z</dcterms:modified>
</cp:coreProperties>
</file>